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6"/>
  </p:notesMasterIdLst>
  <p:sldIdLst>
    <p:sldId id="256" r:id="rId2"/>
    <p:sldId id="257" r:id="rId3"/>
    <p:sldId id="258" r:id="rId4"/>
    <p:sldId id="267" r:id="rId5"/>
    <p:sldId id="266" r:id="rId6"/>
    <p:sldId id="268" r:id="rId7"/>
    <p:sldId id="264" r:id="rId8"/>
    <p:sldId id="292" r:id="rId9"/>
    <p:sldId id="293" r:id="rId10"/>
    <p:sldId id="269" r:id="rId11"/>
    <p:sldId id="286" r:id="rId12"/>
    <p:sldId id="284" r:id="rId13"/>
    <p:sldId id="294" r:id="rId14"/>
    <p:sldId id="270" r:id="rId15"/>
    <p:sldId id="263" r:id="rId16"/>
    <p:sldId id="271" r:id="rId17"/>
    <p:sldId id="272" r:id="rId18"/>
    <p:sldId id="273" r:id="rId19"/>
    <p:sldId id="283" r:id="rId20"/>
    <p:sldId id="282" r:id="rId21"/>
    <p:sldId id="281" r:id="rId22"/>
    <p:sldId id="280" r:id="rId23"/>
    <p:sldId id="279" r:id="rId24"/>
    <p:sldId id="277" r:id="rId25"/>
    <p:sldId id="278" r:id="rId26"/>
    <p:sldId id="288" r:id="rId27"/>
    <p:sldId id="290" r:id="rId28"/>
    <p:sldId id="289" r:id="rId29"/>
    <p:sldId id="291" r:id="rId30"/>
    <p:sldId id="265" r:id="rId31"/>
    <p:sldId id="275" r:id="rId32"/>
    <p:sldId id="274" r:id="rId33"/>
    <p:sldId id="287" r:id="rId34"/>
    <p:sldId id="261" r:id="rId35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610" autoAdjust="0"/>
  </p:normalViewPr>
  <p:slideViewPr>
    <p:cSldViewPr snapToGrid="0" snapToObjects="1">
      <p:cViewPr varScale="1">
        <p:scale>
          <a:sx n="60" d="100"/>
          <a:sy n="60" d="100"/>
        </p:scale>
        <p:origin x="-157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5AD219-FA88-4748-8B5E-30CEA4848547}" type="doc">
      <dgm:prSet loTypeId="urn:microsoft.com/office/officeart/2005/8/layout/list1" loCatId="list" qsTypeId="urn:microsoft.com/office/officeart/2005/8/quickstyle/simple2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57CB4920-AE23-4238-B118-D18EFC281813}">
      <dgm:prSet phldrT="[文本]" custT="1"/>
      <dgm:spPr/>
      <dgm:t>
        <a:bodyPr/>
        <a:lstStyle/>
        <a:p>
          <a:r>
            <a:rPr lang="en-US" altLang="zh-CN" sz="2800" b="1" dirty="0" smtClean="0">
              <a:solidFill>
                <a:schemeClr val="accent6"/>
              </a:solidFill>
            </a:rPr>
            <a:t>WHY</a:t>
          </a:r>
          <a:endParaRPr lang="zh-CN" altLang="en-US" sz="2800" b="1" dirty="0">
            <a:solidFill>
              <a:schemeClr val="accent6"/>
            </a:solidFill>
          </a:endParaRPr>
        </a:p>
      </dgm:t>
    </dgm:pt>
    <dgm:pt modelId="{61D70FB1-978C-4953-8582-27E47C51CF07}" type="parTrans" cxnId="{B335438C-0CAD-4B59-BE7B-050B0A14F938}">
      <dgm:prSet/>
      <dgm:spPr/>
      <dgm:t>
        <a:bodyPr/>
        <a:lstStyle/>
        <a:p>
          <a:endParaRPr lang="zh-CN" altLang="en-US" sz="2800" b="1"/>
        </a:p>
      </dgm:t>
    </dgm:pt>
    <dgm:pt modelId="{42B5D6AB-5778-4809-A649-800D166264C3}" type="sibTrans" cxnId="{B335438C-0CAD-4B59-BE7B-050B0A14F938}">
      <dgm:prSet/>
      <dgm:spPr/>
      <dgm:t>
        <a:bodyPr/>
        <a:lstStyle/>
        <a:p>
          <a:endParaRPr lang="zh-CN" altLang="en-US" sz="2800" b="1"/>
        </a:p>
      </dgm:t>
    </dgm:pt>
    <dgm:pt modelId="{5225F0A9-AD85-404D-B5F4-AA40AED12263}">
      <dgm:prSet phldrT="[文本]" custT="1"/>
      <dgm:spPr/>
      <dgm:t>
        <a:bodyPr/>
        <a:lstStyle/>
        <a:p>
          <a:r>
            <a:rPr lang="zh-CN" altLang="en-US" sz="2800" b="1" dirty="0" smtClean="0">
              <a:solidFill>
                <a:schemeClr val="bg1"/>
              </a:solidFill>
            </a:rPr>
            <a:t>大数据落地被虐实例</a:t>
          </a:r>
          <a:endParaRPr lang="zh-CN" altLang="en-US" sz="2800" b="1" dirty="0">
            <a:solidFill>
              <a:schemeClr val="bg1"/>
            </a:solidFill>
          </a:endParaRPr>
        </a:p>
      </dgm:t>
    </dgm:pt>
    <dgm:pt modelId="{8FC884EE-AFCD-4CD8-BAD8-FDAC6DE403E5}" type="parTrans" cxnId="{4BB3EEED-EDE4-463B-A323-648ED5A3BA5E}">
      <dgm:prSet/>
      <dgm:spPr/>
      <dgm:t>
        <a:bodyPr/>
        <a:lstStyle/>
        <a:p>
          <a:endParaRPr lang="zh-CN" altLang="en-US" sz="2800" b="1"/>
        </a:p>
      </dgm:t>
    </dgm:pt>
    <dgm:pt modelId="{6EC80918-4862-45E2-B25A-0F80481887E6}" type="sibTrans" cxnId="{4BB3EEED-EDE4-463B-A323-648ED5A3BA5E}">
      <dgm:prSet/>
      <dgm:spPr/>
      <dgm:t>
        <a:bodyPr/>
        <a:lstStyle/>
        <a:p>
          <a:endParaRPr lang="zh-CN" altLang="en-US" sz="2800" b="1"/>
        </a:p>
      </dgm:t>
    </dgm:pt>
    <dgm:pt modelId="{848D1295-0DCC-4BB1-9F90-A61D682D2F50}">
      <dgm:prSet phldrT="[文本]" custT="1"/>
      <dgm:spPr/>
      <dgm:t>
        <a:bodyPr/>
        <a:lstStyle/>
        <a:p>
          <a:r>
            <a:rPr lang="zh-CN" altLang="en-US" sz="2800" b="1" dirty="0" smtClean="0"/>
            <a:t>如何应对</a:t>
          </a:r>
          <a:endParaRPr lang="zh-CN" altLang="en-US" sz="2800" b="1" dirty="0"/>
        </a:p>
      </dgm:t>
    </dgm:pt>
    <dgm:pt modelId="{1F24CC29-4CD4-4C8A-B942-913668ABE2BD}" type="parTrans" cxnId="{63DEC832-14F0-43CB-AB58-B8F7031FC34D}">
      <dgm:prSet/>
      <dgm:spPr/>
      <dgm:t>
        <a:bodyPr/>
        <a:lstStyle/>
        <a:p>
          <a:endParaRPr lang="zh-CN" altLang="en-US" sz="2800" b="1"/>
        </a:p>
      </dgm:t>
    </dgm:pt>
    <dgm:pt modelId="{A07B4A4A-E311-43F9-B739-982D948BAE81}" type="sibTrans" cxnId="{63DEC832-14F0-43CB-AB58-B8F7031FC34D}">
      <dgm:prSet/>
      <dgm:spPr/>
      <dgm:t>
        <a:bodyPr/>
        <a:lstStyle/>
        <a:p>
          <a:endParaRPr lang="zh-CN" altLang="en-US" sz="2800" b="1"/>
        </a:p>
      </dgm:t>
    </dgm:pt>
    <dgm:pt modelId="{EC957A97-DC39-4612-90F6-162535EC731E}">
      <dgm:prSet custT="1"/>
      <dgm:spPr/>
      <dgm:t>
        <a:bodyPr/>
        <a:lstStyle/>
        <a:p>
          <a:r>
            <a:rPr lang="zh-CN" altLang="en-US" sz="2800" b="1" dirty="0" smtClean="0"/>
            <a:t>案例分享</a:t>
          </a:r>
          <a:endParaRPr lang="zh-CN" altLang="en-US" sz="2800" b="1" dirty="0"/>
        </a:p>
      </dgm:t>
    </dgm:pt>
    <dgm:pt modelId="{98368B63-86C9-4066-B312-2DBACC0B8E40}" type="parTrans" cxnId="{B3D14A31-A05A-4E8C-9992-C22828B822E3}">
      <dgm:prSet/>
      <dgm:spPr/>
      <dgm:t>
        <a:bodyPr/>
        <a:lstStyle/>
        <a:p>
          <a:endParaRPr lang="zh-CN" altLang="en-US" sz="2800" b="1"/>
        </a:p>
      </dgm:t>
    </dgm:pt>
    <dgm:pt modelId="{EBCC2841-80D1-481A-9C7A-E89BD76277B0}" type="sibTrans" cxnId="{B3D14A31-A05A-4E8C-9992-C22828B822E3}">
      <dgm:prSet/>
      <dgm:spPr/>
      <dgm:t>
        <a:bodyPr/>
        <a:lstStyle/>
        <a:p>
          <a:endParaRPr lang="zh-CN" altLang="en-US" sz="2800" b="1"/>
        </a:p>
      </dgm:t>
    </dgm:pt>
    <dgm:pt modelId="{FF71CD4A-AA39-4A4B-951E-0126E075AE9A}" type="pres">
      <dgm:prSet presAssocID="{FD5AD219-FA88-4748-8B5E-30CEA4848547}" presName="linear" presStyleCnt="0">
        <dgm:presLayoutVars>
          <dgm:dir/>
          <dgm:animLvl val="lvl"/>
          <dgm:resizeHandles val="exact"/>
        </dgm:presLayoutVars>
      </dgm:prSet>
      <dgm:spPr/>
    </dgm:pt>
    <dgm:pt modelId="{9897A634-DE47-462A-8EA2-2D257C61F8A1}" type="pres">
      <dgm:prSet presAssocID="{57CB4920-AE23-4238-B118-D18EFC281813}" presName="parentLin" presStyleCnt="0"/>
      <dgm:spPr/>
    </dgm:pt>
    <dgm:pt modelId="{2D94B514-2298-4D90-B1E5-E0995635929B}" type="pres">
      <dgm:prSet presAssocID="{57CB4920-AE23-4238-B118-D18EFC281813}" presName="parentLeftMargin" presStyleLbl="node1" presStyleIdx="0" presStyleCnt="4"/>
      <dgm:spPr/>
    </dgm:pt>
    <dgm:pt modelId="{FC50F380-3541-4F81-88CB-7F9F9DB7973A}" type="pres">
      <dgm:prSet presAssocID="{57CB4920-AE23-4238-B118-D18EFC28181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48C73B5-4703-499B-A2FA-9DC342700124}" type="pres">
      <dgm:prSet presAssocID="{57CB4920-AE23-4238-B118-D18EFC281813}" presName="negativeSpace" presStyleCnt="0"/>
      <dgm:spPr/>
    </dgm:pt>
    <dgm:pt modelId="{C1AE01E7-7416-46F5-9F35-014D2F9D3AA2}" type="pres">
      <dgm:prSet presAssocID="{57CB4920-AE23-4238-B118-D18EFC281813}" presName="childText" presStyleLbl="conFgAcc1" presStyleIdx="0" presStyleCnt="4">
        <dgm:presLayoutVars>
          <dgm:bulletEnabled val="1"/>
        </dgm:presLayoutVars>
      </dgm:prSet>
      <dgm:spPr/>
    </dgm:pt>
    <dgm:pt modelId="{C025C412-720F-412E-A5AA-AF1502E34D57}" type="pres">
      <dgm:prSet presAssocID="{42B5D6AB-5778-4809-A649-800D166264C3}" presName="spaceBetweenRectangles" presStyleCnt="0"/>
      <dgm:spPr/>
    </dgm:pt>
    <dgm:pt modelId="{A9B0D60B-62CE-46BD-8461-226DB37779E5}" type="pres">
      <dgm:prSet presAssocID="{5225F0A9-AD85-404D-B5F4-AA40AED12263}" presName="parentLin" presStyleCnt="0"/>
      <dgm:spPr/>
    </dgm:pt>
    <dgm:pt modelId="{7A5432D2-A512-4A8D-9931-F51712A3B52D}" type="pres">
      <dgm:prSet presAssocID="{5225F0A9-AD85-404D-B5F4-AA40AED12263}" presName="parentLeftMargin" presStyleLbl="node1" presStyleIdx="0" presStyleCnt="4"/>
      <dgm:spPr/>
    </dgm:pt>
    <dgm:pt modelId="{28EDC766-B864-400D-A1E3-9C03B0E1BCFC}" type="pres">
      <dgm:prSet presAssocID="{5225F0A9-AD85-404D-B5F4-AA40AED12263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5C3BA8-2173-4055-842B-F6C397672EAD}" type="pres">
      <dgm:prSet presAssocID="{5225F0A9-AD85-404D-B5F4-AA40AED12263}" presName="negativeSpace" presStyleCnt="0"/>
      <dgm:spPr/>
    </dgm:pt>
    <dgm:pt modelId="{A728AC36-0E8F-49C1-AE47-E9FB149C64BD}" type="pres">
      <dgm:prSet presAssocID="{5225F0A9-AD85-404D-B5F4-AA40AED12263}" presName="childText" presStyleLbl="conFgAcc1" presStyleIdx="1" presStyleCnt="4">
        <dgm:presLayoutVars>
          <dgm:bulletEnabled val="1"/>
        </dgm:presLayoutVars>
      </dgm:prSet>
      <dgm:spPr/>
    </dgm:pt>
    <dgm:pt modelId="{0582E2A4-34DC-4131-B84E-A6E7A468FB86}" type="pres">
      <dgm:prSet presAssocID="{6EC80918-4862-45E2-B25A-0F80481887E6}" presName="spaceBetweenRectangles" presStyleCnt="0"/>
      <dgm:spPr/>
    </dgm:pt>
    <dgm:pt modelId="{36244265-D588-4A16-83B3-DD970DE6F882}" type="pres">
      <dgm:prSet presAssocID="{848D1295-0DCC-4BB1-9F90-A61D682D2F50}" presName="parentLin" presStyleCnt="0"/>
      <dgm:spPr/>
    </dgm:pt>
    <dgm:pt modelId="{F24A446D-6757-4BF6-A192-BE7970977FAE}" type="pres">
      <dgm:prSet presAssocID="{848D1295-0DCC-4BB1-9F90-A61D682D2F50}" presName="parentLeftMargin" presStyleLbl="node1" presStyleIdx="1" presStyleCnt="4"/>
      <dgm:spPr/>
    </dgm:pt>
    <dgm:pt modelId="{0BE470BB-FA70-41F8-8B13-AF22DD43E103}" type="pres">
      <dgm:prSet presAssocID="{848D1295-0DCC-4BB1-9F90-A61D682D2F5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63C612A-5851-4543-AE64-A8E815BC29FD}" type="pres">
      <dgm:prSet presAssocID="{848D1295-0DCC-4BB1-9F90-A61D682D2F50}" presName="negativeSpace" presStyleCnt="0"/>
      <dgm:spPr/>
    </dgm:pt>
    <dgm:pt modelId="{A834348F-11F3-4B87-84E7-2A948141F0C9}" type="pres">
      <dgm:prSet presAssocID="{848D1295-0DCC-4BB1-9F90-A61D682D2F50}" presName="childText" presStyleLbl="conFgAcc1" presStyleIdx="2" presStyleCnt="4">
        <dgm:presLayoutVars>
          <dgm:bulletEnabled val="1"/>
        </dgm:presLayoutVars>
      </dgm:prSet>
      <dgm:spPr/>
    </dgm:pt>
    <dgm:pt modelId="{EE26FE30-132F-4810-B623-AD2111E4CD72}" type="pres">
      <dgm:prSet presAssocID="{A07B4A4A-E311-43F9-B739-982D948BAE81}" presName="spaceBetweenRectangles" presStyleCnt="0"/>
      <dgm:spPr/>
    </dgm:pt>
    <dgm:pt modelId="{2F7ADB46-30B4-4015-9189-D0DE0A35720C}" type="pres">
      <dgm:prSet presAssocID="{EC957A97-DC39-4612-90F6-162535EC731E}" presName="parentLin" presStyleCnt="0"/>
      <dgm:spPr/>
    </dgm:pt>
    <dgm:pt modelId="{B231474F-220E-4B14-82B9-88C5CDAF1C6F}" type="pres">
      <dgm:prSet presAssocID="{EC957A97-DC39-4612-90F6-162535EC731E}" presName="parentLeftMargin" presStyleLbl="node1" presStyleIdx="2" presStyleCnt="4"/>
      <dgm:spPr/>
    </dgm:pt>
    <dgm:pt modelId="{ED7940D3-4CEB-409A-83D6-D1A4A9F69B5A}" type="pres">
      <dgm:prSet presAssocID="{EC957A97-DC39-4612-90F6-162535EC731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D827ED8-6299-4BBB-89C8-14B30E82C697}" type="pres">
      <dgm:prSet presAssocID="{EC957A97-DC39-4612-90F6-162535EC731E}" presName="negativeSpace" presStyleCnt="0"/>
      <dgm:spPr/>
    </dgm:pt>
    <dgm:pt modelId="{CEB7B70E-BC0C-43A7-A8DD-65C332003410}" type="pres">
      <dgm:prSet presAssocID="{EC957A97-DC39-4612-90F6-162535EC731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3DEC832-14F0-43CB-AB58-B8F7031FC34D}" srcId="{FD5AD219-FA88-4748-8B5E-30CEA4848547}" destId="{848D1295-0DCC-4BB1-9F90-A61D682D2F50}" srcOrd="2" destOrd="0" parTransId="{1F24CC29-4CD4-4C8A-B942-913668ABE2BD}" sibTransId="{A07B4A4A-E311-43F9-B739-982D948BAE81}"/>
    <dgm:cxn modelId="{4BB3EEED-EDE4-463B-A323-648ED5A3BA5E}" srcId="{FD5AD219-FA88-4748-8B5E-30CEA4848547}" destId="{5225F0A9-AD85-404D-B5F4-AA40AED12263}" srcOrd="1" destOrd="0" parTransId="{8FC884EE-AFCD-4CD8-BAD8-FDAC6DE403E5}" sibTransId="{6EC80918-4862-45E2-B25A-0F80481887E6}"/>
    <dgm:cxn modelId="{2436A268-F523-42D3-9A8A-304221417376}" type="presOf" srcId="{5225F0A9-AD85-404D-B5F4-AA40AED12263}" destId="{7A5432D2-A512-4A8D-9931-F51712A3B52D}" srcOrd="0" destOrd="0" presId="urn:microsoft.com/office/officeart/2005/8/layout/list1"/>
    <dgm:cxn modelId="{AA425B53-D3A6-47D8-8BC4-D5B8C3352F18}" type="presOf" srcId="{5225F0A9-AD85-404D-B5F4-AA40AED12263}" destId="{28EDC766-B864-400D-A1E3-9C03B0E1BCFC}" srcOrd="1" destOrd="0" presId="urn:microsoft.com/office/officeart/2005/8/layout/list1"/>
    <dgm:cxn modelId="{6EAC3AEB-CCF3-4526-A08B-6E2D353F2578}" type="presOf" srcId="{57CB4920-AE23-4238-B118-D18EFC281813}" destId="{FC50F380-3541-4F81-88CB-7F9F9DB7973A}" srcOrd="1" destOrd="0" presId="urn:microsoft.com/office/officeart/2005/8/layout/list1"/>
    <dgm:cxn modelId="{3C42FE5D-6704-4290-9205-6EC632C78A8A}" type="presOf" srcId="{EC957A97-DC39-4612-90F6-162535EC731E}" destId="{B231474F-220E-4B14-82B9-88C5CDAF1C6F}" srcOrd="0" destOrd="0" presId="urn:microsoft.com/office/officeart/2005/8/layout/list1"/>
    <dgm:cxn modelId="{6A6B076B-8CD5-4DC1-A7FE-19121AA32B44}" type="presOf" srcId="{FD5AD219-FA88-4748-8B5E-30CEA4848547}" destId="{FF71CD4A-AA39-4A4B-951E-0126E075AE9A}" srcOrd="0" destOrd="0" presId="urn:microsoft.com/office/officeart/2005/8/layout/list1"/>
    <dgm:cxn modelId="{DC8B839A-FBD4-4741-A416-E4F0DAE6549E}" type="presOf" srcId="{57CB4920-AE23-4238-B118-D18EFC281813}" destId="{2D94B514-2298-4D90-B1E5-E0995635929B}" srcOrd="0" destOrd="0" presId="urn:microsoft.com/office/officeart/2005/8/layout/list1"/>
    <dgm:cxn modelId="{8ABD6EA2-9D35-4F0B-8868-CB175D999F47}" type="presOf" srcId="{848D1295-0DCC-4BB1-9F90-A61D682D2F50}" destId="{0BE470BB-FA70-41F8-8B13-AF22DD43E103}" srcOrd="1" destOrd="0" presId="urn:microsoft.com/office/officeart/2005/8/layout/list1"/>
    <dgm:cxn modelId="{2DA7FBDC-294E-4041-92F3-1B891C59AEEC}" type="presOf" srcId="{848D1295-0DCC-4BB1-9F90-A61D682D2F50}" destId="{F24A446D-6757-4BF6-A192-BE7970977FAE}" srcOrd="0" destOrd="0" presId="urn:microsoft.com/office/officeart/2005/8/layout/list1"/>
    <dgm:cxn modelId="{76D4B333-42C8-46EA-9E21-C8925D121F8D}" type="presOf" srcId="{EC957A97-DC39-4612-90F6-162535EC731E}" destId="{ED7940D3-4CEB-409A-83D6-D1A4A9F69B5A}" srcOrd="1" destOrd="0" presId="urn:microsoft.com/office/officeart/2005/8/layout/list1"/>
    <dgm:cxn modelId="{B335438C-0CAD-4B59-BE7B-050B0A14F938}" srcId="{FD5AD219-FA88-4748-8B5E-30CEA4848547}" destId="{57CB4920-AE23-4238-B118-D18EFC281813}" srcOrd="0" destOrd="0" parTransId="{61D70FB1-978C-4953-8582-27E47C51CF07}" sibTransId="{42B5D6AB-5778-4809-A649-800D166264C3}"/>
    <dgm:cxn modelId="{B3D14A31-A05A-4E8C-9992-C22828B822E3}" srcId="{FD5AD219-FA88-4748-8B5E-30CEA4848547}" destId="{EC957A97-DC39-4612-90F6-162535EC731E}" srcOrd="3" destOrd="0" parTransId="{98368B63-86C9-4066-B312-2DBACC0B8E40}" sibTransId="{EBCC2841-80D1-481A-9C7A-E89BD76277B0}"/>
    <dgm:cxn modelId="{64D0752F-06FA-4EF9-A895-051F64B8E1A0}" type="presParOf" srcId="{FF71CD4A-AA39-4A4B-951E-0126E075AE9A}" destId="{9897A634-DE47-462A-8EA2-2D257C61F8A1}" srcOrd="0" destOrd="0" presId="urn:microsoft.com/office/officeart/2005/8/layout/list1"/>
    <dgm:cxn modelId="{74F22E39-4B80-4E38-A2BE-E1271473FF3B}" type="presParOf" srcId="{9897A634-DE47-462A-8EA2-2D257C61F8A1}" destId="{2D94B514-2298-4D90-B1E5-E0995635929B}" srcOrd="0" destOrd="0" presId="urn:microsoft.com/office/officeart/2005/8/layout/list1"/>
    <dgm:cxn modelId="{8A7BF660-48F2-44A5-8C9F-6F1BA0917CB4}" type="presParOf" srcId="{9897A634-DE47-462A-8EA2-2D257C61F8A1}" destId="{FC50F380-3541-4F81-88CB-7F9F9DB7973A}" srcOrd="1" destOrd="0" presId="urn:microsoft.com/office/officeart/2005/8/layout/list1"/>
    <dgm:cxn modelId="{A5897631-734F-4947-91F1-2721A12A1B6E}" type="presParOf" srcId="{FF71CD4A-AA39-4A4B-951E-0126E075AE9A}" destId="{F48C73B5-4703-499B-A2FA-9DC342700124}" srcOrd="1" destOrd="0" presId="urn:microsoft.com/office/officeart/2005/8/layout/list1"/>
    <dgm:cxn modelId="{C4374470-F850-4BE6-8B0E-F13A3D77F9E9}" type="presParOf" srcId="{FF71CD4A-AA39-4A4B-951E-0126E075AE9A}" destId="{C1AE01E7-7416-46F5-9F35-014D2F9D3AA2}" srcOrd="2" destOrd="0" presId="urn:microsoft.com/office/officeart/2005/8/layout/list1"/>
    <dgm:cxn modelId="{A5844E55-42D8-45AD-8621-4CB2D7DE4D0B}" type="presParOf" srcId="{FF71CD4A-AA39-4A4B-951E-0126E075AE9A}" destId="{C025C412-720F-412E-A5AA-AF1502E34D57}" srcOrd="3" destOrd="0" presId="urn:microsoft.com/office/officeart/2005/8/layout/list1"/>
    <dgm:cxn modelId="{ABAA2D9D-A5A4-4595-A963-911193337B1D}" type="presParOf" srcId="{FF71CD4A-AA39-4A4B-951E-0126E075AE9A}" destId="{A9B0D60B-62CE-46BD-8461-226DB37779E5}" srcOrd="4" destOrd="0" presId="urn:microsoft.com/office/officeart/2005/8/layout/list1"/>
    <dgm:cxn modelId="{CCE7BC02-88D9-4877-8C61-2393FC6AF6A6}" type="presParOf" srcId="{A9B0D60B-62CE-46BD-8461-226DB37779E5}" destId="{7A5432D2-A512-4A8D-9931-F51712A3B52D}" srcOrd="0" destOrd="0" presId="urn:microsoft.com/office/officeart/2005/8/layout/list1"/>
    <dgm:cxn modelId="{D1231220-B701-4AD9-AAB8-A48EFD573160}" type="presParOf" srcId="{A9B0D60B-62CE-46BD-8461-226DB37779E5}" destId="{28EDC766-B864-400D-A1E3-9C03B0E1BCFC}" srcOrd="1" destOrd="0" presId="urn:microsoft.com/office/officeart/2005/8/layout/list1"/>
    <dgm:cxn modelId="{CCFD16BB-36ED-4020-A5FD-7B3EF8330971}" type="presParOf" srcId="{FF71CD4A-AA39-4A4B-951E-0126E075AE9A}" destId="{005C3BA8-2173-4055-842B-F6C397672EAD}" srcOrd="5" destOrd="0" presId="urn:microsoft.com/office/officeart/2005/8/layout/list1"/>
    <dgm:cxn modelId="{46F17B1E-7E59-43B3-9D49-3F8E9C85BBDD}" type="presParOf" srcId="{FF71CD4A-AA39-4A4B-951E-0126E075AE9A}" destId="{A728AC36-0E8F-49C1-AE47-E9FB149C64BD}" srcOrd="6" destOrd="0" presId="urn:microsoft.com/office/officeart/2005/8/layout/list1"/>
    <dgm:cxn modelId="{9E7F76FC-8E9F-414D-9FCB-2CA136F43A29}" type="presParOf" srcId="{FF71CD4A-AA39-4A4B-951E-0126E075AE9A}" destId="{0582E2A4-34DC-4131-B84E-A6E7A468FB86}" srcOrd="7" destOrd="0" presId="urn:microsoft.com/office/officeart/2005/8/layout/list1"/>
    <dgm:cxn modelId="{B708727C-2AC2-448C-A2BB-33C320628DF7}" type="presParOf" srcId="{FF71CD4A-AA39-4A4B-951E-0126E075AE9A}" destId="{36244265-D588-4A16-83B3-DD970DE6F882}" srcOrd="8" destOrd="0" presId="urn:microsoft.com/office/officeart/2005/8/layout/list1"/>
    <dgm:cxn modelId="{0BB68630-CED7-4C47-9298-9AEC09C50EB0}" type="presParOf" srcId="{36244265-D588-4A16-83B3-DD970DE6F882}" destId="{F24A446D-6757-4BF6-A192-BE7970977FAE}" srcOrd="0" destOrd="0" presId="urn:microsoft.com/office/officeart/2005/8/layout/list1"/>
    <dgm:cxn modelId="{15D7D559-2D5D-4513-BE69-97DC9A71B870}" type="presParOf" srcId="{36244265-D588-4A16-83B3-DD970DE6F882}" destId="{0BE470BB-FA70-41F8-8B13-AF22DD43E103}" srcOrd="1" destOrd="0" presId="urn:microsoft.com/office/officeart/2005/8/layout/list1"/>
    <dgm:cxn modelId="{F3400E03-FE33-48A3-A279-255E212606D3}" type="presParOf" srcId="{FF71CD4A-AA39-4A4B-951E-0126E075AE9A}" destId="{263C612A-5851-4543-AE64-A8E815BC29FD}" srcOrd="9" destOrd="0" presId="urn:microsoft.com/office/officeart/2005/8/layout/list1"/>
    <dgm:cxn modelId="{24B8E4E0-3020-4F16-B1F0-0D2AD0C3E0C5}" type="presParOf" srcId="{FF71CD4A-AA39-4A4B-951E-0126E075AE9A}" destId="{A834348F-11F3-4B87-84E7-2A948141F0C9}" srcOrd="10" destOrd="0" presId="urn:microsoft.com/office/officeart/2005/8/layout/list1"/>
    <dgm:cxn modelId="{C9256321-5610-4B66-BAD1-EF9858EB3D9B}" type="presParOf" srcId="{FF71CD4A-AA39-4A4B-951E-0126E075AE9A}" destId="{EE26FE30-132F-4810-B623-AD2111E4CD72}" srcOrd="11" destOrd="0" presId="urn:microsoft.com/office/officeart/2005/8/layout/list1"/>
    <dgm:cxn modelId="{70634A25-2D84-47BA-BCD9-8EA2B6ABAD0C}" type="presParOf" srcId="{FF71CD4A-AA39-4A4B-951E-0126E075AE9A}" destId="{2F7ADB46-30B4-4015-9189-D0DE0A35720C}" srcOrd="12" destOrd="0" presId="urn:microsoft.com/office/officeart/2005/8/layout/list1"/>
    <dgm:cxn modelId="{D323B6C3-5D4E-479E-9F01-AE13DDD280B8}" type="presParOf" srcId="{2F7ADB46-30B4-4015-9189-D0DE0A35720C}" destId="{B231474F-220E-4B14-82B9-88C5CDAF1C6F}" srcOrd="0" destOrd="0" presId="urn:microsoft.com/office/officeart/2005/8/layout/list1"/>
    <dgm:cxn modelId="{7074DFFD-8060-423E-A2C6-C2B8EB1D8C3F}" type="presParOf" srcId="{2F7ADB46-30B4-4015-9189-D0DE0A35720C}" destId="{ED7940D3-4CEB-409A-83D6-D1A4A9F69B5A}" srcOrd="1" destOrd="0" presId="urn:microsoft.com/office/officeart/2005/8/layout/list1"/>
    <dgm:cxn modelId="{FA05E36C-64E9-4AEB-B67D-AEAD95133EA0}" type="presParOf" srcId="{FF71CD4A-AA39-4A4B-951E-0126E075AE9A}" destId="{9D827ED8-6299-4BBB-89C8-14B30E82C697}" srcOrd="13" destOrd="0" presId="urn:microsoft.com/office/officeart/2005/8/layout/list1"/>
    <dgm:cxn modelId="{018E748B-6634-4984-B3BE-F37CCA7CF755}" type="presParOf" srcId="{FF71CD4A-AA39-4A4B-951E-0126E075AE9A}" destId="{CEB7B70E-BC0C-43A7-A8DD-65C33200341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5AD219-FA88-4748-8B5E-30CEA4848547}" type="doc">
      <dgm:prSet loTypeId="urn:microsoft.com/office/officeart/2005/8/layout/list1" loCatId="list" qsTypeId="urn:microsoft.com/office/officeart/2005/8/quickstyle/simple2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57CB4920-AE23-4238-B118-D18EFC281813}">
      <dgm:prSet phldrT="[文本]" custT="1"/>
      <dgm:spPr/>
      <dgm:t>
        <a:bodyPr/>
        <a:lstStyle/>
        <a:p>
          <a:r>
            <a:rPr lang="en-US" altLang="zh-CN" sz="2800" b="1" dirty="0" smtClean="0">
              <a:solidFill>
                <a:schemeClr val="bg1"/>
              </a:solidFill>
            </a:rPr>
            <a:t>WHY</a:t>
          </a:r>
          <a:endParaRPr lang="zh-CN" altLang="en-US" sz="2800" b="1" dirty="0">
            <a:solidFill>
              <a:schemeClr val="bg1"/>
            </a:solidFill>
          </a:endParaRPr>
        </a:p>
      </dgm:t>
    </dgm:pt>
    <dgm:pt modelId="{61D70FB1-978C-4953-8582-27E47C51CF07}" type="parTrans" cxnId="{B335438C-0CAD-4B59-BE7B-050B0A14F938}">
      <dgm:prSet/>
      <dgm:spPr/>
      <dgm:t>
        <a:bodyPr/>
        <a:lstStyle/>
        <a:p>
          <a:endParaRPr lang="zh-CN" altLang="en-US" sz="2800" b="1"/>
        </a:p>
      </dgm:t>
    </dgm:pt>
    <dgm:pt modelId="{42B5D6AB-5778-4809-A649-800D166264C3}" type="sibTrans" cxnId="{B335438C-0CAD-4B59-BE7B-050B0A14F938}">
      <dgm:prSet/>
      <dgm:spPr/>
      <dgm:t>
        <a:bodyPr/>
        <a:lstStyle/>
        <a:p>
          <a:endParaRPr lang="zh-CN" altLang="en-US" sz="2800" b="1"/>
        </a:p>
      </dgm:t>
    </dgm:pt>
    <dgm:pt modelId="{5225F0A9-AD85-404D-B5F4-AA40AED12263}">
      <dgm:prSet phldrT="[文本]" custT="1"/>
      <dgm:spPr/>
      <dgm:t>
        <a:bodyPr/>
        <a:lstStyle/>
        <a:p>
          <a:r>
            <a:rPr lang="zh-CN" altLang="en-US" sz="2800" b="1" dirty="0" smtClean="0">
              <a:solidFill>
                <a:srgbClr val="FFC000"/>
              </a:solidFill>
            </a:rPr>
            <a:t>大数据落地被虐实例</a:t>
          </a:r>
          <a:endParaRPr lang="zh-CN" altLang="en-US" sz="2800" b="1" dirty="0">
            <a:solidFill>
              <a:srgbClr val="FFC000"/>
            </a:solidFill>
          </a:endParaRPr>
        </a:p>
      </dgm:t>
    </dgm:pt>
    <dgm:pt modelId="{8FC884EE-AFCD-4CD8-BAD8-FDAC6DE403E5}" type="parTrans" cxnId="{4BB3EEED-EDE4-463B-A323-648ED5A3BA5E}">
      <dgm:prSet/>
      <dgm:spPr/>
      <dgm:t>
        <a:bodyPr/>
        <a:lstStyle/>
        <a:p>
          <a:endParaRPr lang="zh-CN" altLang="en-US" sz="2800" b="1"/>
        </a:p>
      </dgm:t>
    </dgm:pt>
    <dgm:pt modelId="{6EC80918-4862-45E2-B25A-0F80481887E6}" type="sibTrans" cxnId="{4BB3EEED-EDE4-463B-A323-648ED5A3BA5E}">
      <dgm:prSet/>
      <dgm:spPr/>
      <dgm:t>
        <a:bodyPr/>
        <a:lstStyle/>
        <a:p>
          <a:endParaRPr lang="zh-CN" altLang="en-US" sz="2800" b="1"/>
        </a:p>
      </dgm:t>
    </dgm:pt>
    <dgm:pt modelId="{848D1295-0DCC-4BB1-9F90-A61D682D2F50}">
      <dgm:prSet phldrT="[文本]" custT="1"/>
      <dgm:spPr/>
      <dgm:t>
        <a:bodyPr/>
        <a:lstStyle/>
        <a:p>
          <a:r>
            <a:rPr lang="zh-CN" altLang="en-US" sz="2800" b="1" dirty="0" smtClean="0"/>
            <a:t>如何应对</a:t>
          </a:r>
          <a:endParaRPr lang="zh-CN" altLang="en-US" sz="2800" b="1" dirty="0"/>
        </a:p>
      </dgm:t>
    </dgm:pt>
    <dgm:pt modelId="{1F24CC29-4CD4-4C8A-B942-913668ABE2BD}" type="parTrans" cxnId="{63DEC832-14F0-43CB-AB58-B8F7031FC34D}">
      <dgm:prSet/>
      <dgm:spPr/>
      <dgm:t>
        <a:bodyPr/>
        <a:lstStyle/>
        <a:p>
          <a:endParaRPr lang="zh-CN" altLang="en-US" sz="2800" b="1"/>
        </a:p>
      </dgm:t>
    </dgm:pt>
    <dgm:pt modelId="{A07B4A4A-E311-43F9-B739-982D948BAE81}" type="sibTrans" cxnId="{63DEC832-14F0-43CB-AB58-B8F7031FC34D}">
      <dgm:prSet/>
      <dgm:spPr/>
      <dgm:t>
        <a:bodyPr/>
        <a:lstStyle/>
        <a:p>
          <a:endParaRPr lang="zh-CN" altLang="en-US" sz="2800" b="1"/>
        </a:p>
      </dgm:t>
    </dgm:pt>
    <dgm:pt modelId="{EC957A97-DC39-4612-90F6-162535EC731E}">
      <dgm:prSet custT="1"/>
      <dgm:spPr/>
      <dgm:t>
        <a:bodyPr/>
        <a:lstStyle/>
        <a:p>
          <a:r>
            <a:rPr lang="zh-CN" altLang="en-US" sz="2800" b="1" dirty="0" smtClean="0"/>
            <a:t>案例分享</a:t>
          </a:r>
          <a:endParaRPr lang="zh-CN" altLang="en-US" sz="2800" b="1" dirty="0"/>
        </a:p>
      </dgm:t>
    </dgm:pt>
    <dgm:pt modelId="{98368B63-86C9-4066-B312-2DBACC0B8E40}" type="parTrans" cxnId="{B3D14A31-A05A-4E8C-9992-C22828B822E3}">
      <dgm:prSet/>
      <dgm:spPr/>
      <dgm:t>
        <a:bodyPr/>
        <a:lstStyle/>
        <a:p>
          <a:endParaRPr lang="zh-CN" altLang="en-US" sz="2800" b="1"/>
        </a:p>
      </dgm:t>
    </dgm:pt>
    <dgm:pt modelId="{EBCC2841-80D1-481A-9C7A-E89BD76277B0}" type="sibTrans" cxnId="{B3D14A31-A05A-4E8C-9992-C22828B822E3}">
      <dgm:prSet/>
      <dgm:spPr/>
      <dgm:t>
        <a:bodyPr/>
        <a:lstStyle/>
        <a:p>
          <a:endParaRPr lang="zh-CN" altLang="en-US" sz="2800" b="1"/>
        </a:p>
      </dgm:t>
    </dgm:pt>
    <dgm:pt modelId="{FF71CD4A-AA39-4A4B-951E-0126E075AE9A}" type="pres">
      <dgm:prSet presAssocID="{FD5AD219-FA88-4748-8B5E-30CEA4848547}" presName="linear" presStyleCnt="0">
        <dgm:presLayoutVars>
          <dgm:dir/>
          <dgm:animLvl val="lvl"/>
          <dgm:resizeHandles val="exact"/>
        </dgm:presLayoutVars>
      </dgm:prSet>
      <dgm:spPr/>
    </dgm:pt>
    <dgm:pt modelId="{9897A634-DE47-462A-8EA2-2D257C61F8A1}" type="pres">
      <dgm:prSet presAssocID="{57CB4920-AE23-4238-B118-D18EFC281813}" presName="parentLin" presStyleCnt="0"/>
      <dgm:spPr/>
    </dgm:pt>
    <dgm:pt modelId="{2D94B514-2298-4D90-B1E5-E0995635929B}" type="pres">
      <dgm:prSet presAssocID="{57CB4920-AE23-4238-B118-D18EFC281813}" presName="parentLeftMargin" presStyleLbl="node1" presStyleIdx="0" presStyleCnt="4"/>
      <dgm:spPr/>
    </dgm:pt>
    <dgm:pt modelId="{FC50F380-3541-4F81-88CB-7F9F9DB7973A}" type="pres">
      <dgm:prSet presAssocID="{57CB4920-AE23-4238-B118-D18EFC28181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48C73B5-4703-499B-A2FA-9DC342700124}" type="pres">
      <dgm:prSet presAssocID="{57CB4920-AE23-4238-B118-D18EFC281813}" presName="negativeSpace" presStyleCnt="0"/>
      <dgm:spPr/>
    </dgm:pt>
    <dgm:pt modelId="{C1AE01E7-7416-46F5-9F35-014D2F9D3AA2}" type="pres">
      <dgm:prSet presAssocID="{57CB4920-AE23-4238-B118-D18EFC281813}" presName="childText" presStyleLbl="conFgAcc1" presStyleIdx="0" presStyleCnt="4">
        <dgm:presLayoutVars>
          <dgm:bulletEnabled val="1"/>
        </dgm:presLayoutVars>
      </dgm:prSet>
      <dgm:spPr/>
    </dgm:pt>
    <dgm:pt modelId="{C025C412-720F-412E-A5AA-AF1502E34D57}" type="pres">
      <dgm:prSet presAssocID="{42B5D6AB-5778-4809-A649-800D166264C3}" presName="spaceBetweenRectangles" presStyleCnt="0"/>
      <dgm:spPr/>
    </dgm:pt>
    <dgm:pt modelId="{A9B0D60B-62CE-46BD-8461-226DB37779E5}" type="pres">
      <dgm:prSet presAssocID="{5225F0A9-AD85-404D-B5F4-AA40AED12263}" presName="parentLin" presStyleCnt="0"/>
      <dgm:spPr/>
    </dgm:pt>
    <dgm:pt modelId="{7A5432D2-A512-4A8D-9931-F51712A3B52D}" type="pres">
      <dgm:prSet presAssocID="{5225F0A9-AD85-404D-B5F4-AA40AED12263}" presName="parentLeftMargin" presStyleLbl="node1" presStyleIdx="0" presStyleCnt="4"/>
      <dgm:spPr/>
    </dgm:pt>
    <dgm:pt modelId="{28EDC766-B864-400D-A1E3-9C03B0E1BCFC}" type="pres">
      <dgm:prSet presAssocID="{5225F0A9-AD85-404D-B5F4-AA40AED12263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5C3BA8-2173-4055-842B-F6C397672EAD}" type="pres">
      <dgm:prSet presAssocID="{5225F0A9-AD85-404D-B5F4-AA40AED12263}" presName="negativeSpace" presStyleCnt="0"/>
      <dgm:spPr/>
    </dgm:pt>
    <dgm:pt modelId="{A728AC36-0E8F-49C1-AE47-E9FB149C64BD}" type="pres">
      <dgm:prSet presAssocID="{5225F0A9-AD85-404D-B5F4-AA40AED12263}" presName="childText" presStyleLbl="conFgAcc1" presStyleIdx="1" presStyleCnt="4">
        <dgm:presLayoutVars>
          <dgm:bulletEnabled val="1"/>
        </dgm:presLayoutVars>
      </dgm:prSet>
      <dgm:spPr/>
    </dgm:pt>
    <dgm:pt modelId="{0582E2A4-34DC-4131-B84E-A6E7A468FB86}" type="pres">
      <dgm:prSet presAssocID="{6EC80918-4862-45E2-B25A-0F80481887E6}" presName="spaceBetweenRectangles" presStyleCnt="0"/>
      <dgm:spPr/>
    </dgm:pt>
    <dgm:pt modelId="{36244265-D588-4A16-83B3-DD970DE6F882}" type="pres">
      <dgm:prSet presAssocID="{848D1295-0DCC-4BB1-9F90-A61D682D2F50}" presName="parentLin" presStyleCnt="0"/>
      <dgm:spPr/>
    </dgm:pt>
    <dgm:pt modelId="{F24A446D-6757-4BF6-A192-BE7970977FAE}" type="pres">
      <dgm:prSet presAssocID="{848D1295-0DCC-4BB1-9F90-A61D682D2F50}" presName="parentLeftMargin" presStyleLbl="node1" presStyleIdx="1" presStyleCnt="4"/>
      <dgm:spPr/>
    </dgm:pt>
    <dgm:pt modelId="{0BE470BB-FA70-41F8-8B13-AF22DD43E103}" type="pres">
      <dgm:prSet presAssocID="{848D1295-0DCC-4BB1-9F90-A61D682D2F5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63C612A-5851-4543-AE64-A8E815BC29FD}" type="pres">
      <dgm:prSet presAssocID="{848D1295-0DCC-4BB1-9F90-A61D682D2F50}" presName="negativeSpace" presStyleCnt="0"/>
      <dgm:spPr/>
    </dgm:pt>
    <dgm:pt modelId="{A834348F-11F3-4B87-84E7-2A948141F0C9}" type="pres">
      <dgm:prSet presAssocID="{848D1295-0DCC-4BB1-9F90-A61D682D2F50}" presName="childText" presStyleLbl="conFgAcc1" presStyleIdx="2" presStyleCnt="4">
        <dgm:presLayoutVars>
          <dgm:bulletEnabled val="1"/>
        </dgm:presLayoutVars>
      </dgm:prSet>
      <dgm:spPr/>
    </dgm:pt>
    <dgm:pt modelId="{EE26FE30-132F-4810-B623-AD2111E4CD72}" type="pres">
      <dgm:prSet presAssocID="{A07B4A4A-E311-43F9-B739-982D948BAE81}" presName="spaceBetweenRectangles" presStyleCnt="0"/>
      <dgm:spPr/>
    </dgm:pt>
    <dgm:pt modelId="{2F7ADB46-30B4-4015-9189-D0DE0A35720C}" type="pres">
      <dgm:prSet presAssocID="{EC957A97-DC39-4612-90F6-162535EC731E}" presName="parentLin" presStyleCnt="0"/>
      <dgm:spPr/>
    </dgm:pt>
    <dgm:pt modelId="{B231474F-220E-4B14-82B9-88C5CDAF1C6F}" type="pres">
      <dgm:prSet presAssocID="{EC957A97-DC39-4612-90F6-162535EC731E}" presName="parentLeftMargin" presStyleLbl="node1" presStyleIdx="2" presStyleCnt="4"/>
      <dgm:spPr/>
    </dgm:pt>
    <dgm:pt modelId="{ED7940D3-4CEB-409A-83D6-D1A4A9F69B5A}" type="pres">
      <dgm:prSet presAssocID="{EC957A97-DC39-4612-90F6-162535EC731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D827ED8-6299-4BBB-89C8-14B30E82C697}" type="pres">
      <dgm:prSet presAssocID="{EC957A97-DC39-4612-90F6-162535EC731E}" presName="negativeSpace" presStyleCnt="0"/>
      <dgm:spPr/>
    </dgm:pt>
    <dgm:pt modelId="{CEB7B70E-BC0C-43A7-A8DD-65C332003410}" type="pres">
      <dgm:prSet presAssocID="{EC957A97-DC39-4612-90F6-162535EC731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3DEC832-14F0-43CB-AB58-B8F7031FC34D}" srcId="{FD5AD219-FA88-4748-8B5E-30CEA4848547}" destId="{848D1295-0DCC-4BB1-9F90-A61D682D2F50}" srcOrd="2" destOrd="0" parTransId="{1F24CC29-4CD4-4C8A-B942-913668ABE2BD}" sibTransId="{A07B4A4A-E311-43F9-B739-982D948BAE81}"/>
    <dgm:cxn modelId="{4BB3EEED-EDE4-463B-A323-648ED5A3BA5E}" srcId="{FD5AD219-FA88-4748-8B5E-30CEA4848547}" destId="{5225F0A9-AD85-404D-B5F4-AA40AED12263}" srcOrd="1" destOrd="0" parTransId="{8FC884EE-AFCD-4CD8-BAD8-FDAC6DE403E5}" sibTransId="{6EC80918-4862-45E2-B25A-0F80481887E6}"/>
    <dgm:cxn modelId="{152F768A-59EC-4857-9F8A-F3663652174F}" type="presOf" srcId="{EC957A97-DC39-4612-90F6-162535EC731E}" destId="{B231474F-220E-4B14-82B9-88C5CDAF1C6F}" srcOrd="0" destOrd="0" presId="urn:microsoft.com/office/officeart/2005/8/layout/list1"/>
    <dgm:cxn modelId="{38B24090-3408-49BE-AC3B-75DFEACFCDA3}" type="presOf" srcId="{57CB4920-AE23-4238-B118-D18EFC281813}" destId="{FC50F380-3541-4F81-88CB-7F9F9DB7973A}" srcOrd="1" destOrd="0" presId="urn:microsoft.com/office/officeart/2005/8/layout/list1"/>
    <dgm:cxn modelId="{54A24914-CC7A-4108-B537-5D0688C60D86}" type="presOf" srcId="{848D1295-0DCC-4BB1-9F90-A61D682D2F50}" destId="{0BE470BB-FA70-41F8-8B13-AF22DD43E103}" srcOrd="1" destOrd="0" presId="urn:microsoft.com/office/officeart/2005/8/layout/list1"/>
    <dgm:cxn modelId="{1A8E8CC8-1006-45EE-BE1B-6CF0D4B06389}" type="presOf" srcId="{848D1295-0DCC-4BB1-9F90-A61D682D2F50}" destId="{F24A446D-6757-4BF6-A192-BE7970977FAE}" srcOrd="0" destOrd="0" presId="urn:microsoft.com/office/officeart/2005/8/layout/list1"/>
    <dgm:cxn modelId="{8C94BC98-AFF4-4F77-9BBE-470728BBC073}" type="presOf" srcId="{5225F0A9-AD85-404D-B5F4-AA40AED12263}" destId="{28EDC766-B864-400D-A1E3-9C03B0E1BCFC}" srcOrd="1" destOrd="0" presId="urn:microsoft.com/office/officeart/2005/8/layout/list1"/>
    <dgm:cxn modelId="{EDBE0407-0ED2-432A-95D4-F31936AC304E}" type="presOf" srcId="{EC957A97-DC39-4612-90F6-162535EC731E}" destId="{ED7940D3-4CEB-409A-83D6-D1A4A9F69B5A}" srcOrd="1" destOrd="0" presId="urn:microsoft.com/office/officeart/2005/8/layout/list1"/>
    <dgm:cxn modelId="{0232A8E0-8ED8-49FB-BAB3-C063E46F179C}" type="presOf" srcId="{FD5AD219-FA88-4748-8B5E-30CEA4848547}" destId="{FF71CD4A-AA39-4A4B-951E-0126E075AE9A}" srcOrd="0" destOrd="0" presId="urn:microsoft.com/office/officeart/2005/8/layout/list1"/>
    <dgm:cxn modelId="{14E91097-D56B-4A44-BAE5-C2A7C1EBCACC}" type="presOf" srcId="{5225F0A9-AD85-404D-B5F4-AA40AED12263}" destId="{7A5432D2-A512-4A8D-9931-F51712A3B52D}" srcOrd="0" destOrd="0" presId="urn:microsoft.com/office/officeart/2005/8/layout/list1"/>
    <dgm:cxn modelId="{B335438C-0CAD-4B59-BE7B-050B0A14F938}" srcId="{FD5AD219-FA88-4748-8B5E-30CEA4848547}" destId="{57CB4920-AE23-4238-B118-D18EFC281813}" srcOrd="0" destOrd="0" parTransId="{61D70FB1-978C-4953-8582-27E47C51CF07}" sibTransId="{42B5D6AB-5778-4809-A649-800D166264C3}"/>
    <dgm:cxn modelId="{51DE211F-90A1-4A08-9F6F-21BDDAB7028F}" type="presOf" srcId="{57CB4920-AE23-4238-B118-D18EFC281813}" destId="{2D94B514-2298-4D90-B1E5-E0995635929B}" srcOrd="0" destOrd="0" presId="urn:microsoft.com/office/officeart/2005/8/layout/list1"/>
    <dgm:cxn modelId="{B3D14A31-A05A-4E8C-9992-C22828B822E3}" srcId="{FD5AD219-FA88-4748-8B5E-30CEA4848547}" destId="{EC957A97-DC39-4612-90F6-162535EC731E}" srcOrd="3" destOrd="0" parTransId="{98368B63-86C9-4066-B312-2DBACC0B8E40}" sibTransId="{EBCC2841-80D1-481A-9C7A-E89BD76277B0}"/>
    <dgm:cxn modelId="{60665B75-4FE3-4CAE-BF3E-341571E2035B}" type="presParOf" srcId="{FF71CD4A-AA39-4A4B-951E-0126E075AE9A}" destId="{9897A634-DE47-462A-8EA2-2D257C61F8A1}" srcOrd="0" destOrd="0" presId="urn:microsoft.com/office/officeart/2005/8/layout/list1"/>
    <dgm:cxn modelId="{0C0FF6E5-122B-42B4-8787-312279A7041C}" type="presParOf" srcId="{9897A634-DE47-462A-8EA2-2D257C61F8A1}" destId="{2D94B514-2298-4D90-B1E5-E0995635929B}" srcOrd="0" destOrd="0" presId="urn:microsoft.com/office/officeart/2005/8/layout/list1"/>
    <dgm:cxn modelId="{AE53EBF9-9EF3-4C1F-BF8F-AD9ADB64A3FF}" type="presParOf" srcId="{9897A634-DE47-462A-8EA2-2D257C61F8A1}" destId="{FC50F380-3541-4F81-88CB-7F9F9DB7973A}" srcOrd="1" destOrd="0" presId="urn:microsoft.com/office/officeart/2005/8/layout/list1"/>
    <dgm:cxn modelId="{79B38D5F-33A5-4B16-A2A7-4754A6AD606A}" type="presParOf" srcId="{FF71CD4A-AA39-4A4B-951E-0126E075AE9A}" destId="{F48C73B5-4703-499B-A2FA-9DC342700124}" srcOrd="1" destOrd="0" presId="urn:microsoft.com/office/officeart/2005/8/layout/list1"/>
    <dgm:cxn modelId="{3403E2C6-5BEA-40EA-9867-32B8F1EA48A5}" type="presParOf" srcId="{FF71CD4A-AA39-4A4B-951E-0126E075AE9A}" destId="{C1AE01E7-7416-46F5-9F35-014D2F9D3AA2}" srcOrd="2" destOrd="0" presId="urn:microsoft.com/office/officeart/2005/8/layout/list1"/>
    <dgm:cxn modelId="{CF1069F6-F359-4941-8688-1B67F2C2F5FD}" type="presParOf" srcId="{FF71CD4A-AA39-4A4B-951E-0126E075AE9A}" destId="{C025C412-720F-412E-A5AA-AF1502E34D57}" srcOrd="3" destOrd="0" presId="urn:microsoft.com/office/officeart/2005/8/layout/list1"/>
    <dgm:cxn modelId="{65B5B904-77A5-47F1-9840-BF9F2B80C52E}" type="presParOf" srcId="{FF71CD4A-AA39-4A4B-951E-0126E075AE9A}" destId="{A9B0D60B-62CE-46BD-8461-226DB37779E5}" srcOrd="4" destOrd="0" presId="urn:microsoft.com/office/officeart/2005/8/layout/list1"/>
    <dgm:cxn modelId="{D7ECE57A-748B-4CF2-A71A-AB32A6596D31}" type="presParOf" srcId="{A9B0D60B-62CE-46BD-8461-226DB37779E5}" destId="{7A5432D2-A512-4A8D-9931-F51712A3B52D}" srcOrd="0" destOrd="0" presId="urn:microsoft.com/office/officeart/2005/8/layout/list1"/>
    <dgm:cxn modelId="{336D87FA-DA36-46B2-B59C-A89AB69BB30E}" type="presParOf" srcId="{A9B0D60B-62CE-46BD-8461-226DB37779E5}" destId="{28EDC766-B864-400D-A1E3-9C03B0E1BCFC}" srcOrd="1" destOrd="0" presId="urn:microsoft.com/office/officeart/2005/8/layout/list1"/>
    <dgm:cxn modelId="{5279333D-36E8-479A-9769-085BA2429BF7}" type="presParOf" srcId="{FF71CD4A-AA39-4A4B-951E-0126E075AE9A}" destId="{005C3BA8-2173-4055-842B-F6C397672EAD}" srcOrd="5" destOrd="0" presId="urn:microsoft.com/office/officeart/2005/8/layout/list1"/>
    <dgm:cxn modelId="{51DFF3A7-F98C-4C1E-9E31-6E6CE65DA2DE}" type="presParOf" srcId="{FF71CD4A-AA39-4A4B-951E-0126E075AE9A}" destId="{A728AC36-0E8F-49C1-AE47-E9FB149C64BD}" srcOrd="6" destOrd="0" presId="urn:microsoft.com/office/officeart/2005/8/layout/list1"/>
    <dgm:cxn modelId="{2518CABB-8228-4F4A-A9EC-730EC5725FFA}" type="presParOf" srcId="{FF71CD4A-AA39-4A4B-951E-0126E075AE9A}" destId="{0582E2A4-34DC-4131-B84E-A6E7A468FB86}" srcOrd="7" destOrd="0" presId="urn:microsoft.com/office/officeart/2005/8/layout/list1"/>
    <dgm:cxn modelId="{F44843D1-8DF7-4C7C-A94C-9B7684D32221}" type="presParOf" srcId="{FF71CD4A-AA39-4A4B-951E-0126E075AE9A}" destId="{36244265-D588-4A16-83B3-DD970DE6F882}" srcOrd="8" destOrd="0" presId="urn:microsoft.com/office/officeart/2005/8/layout/list1"/>
    <dgm:cxn modelId="{BBB2FB9F-0637-4E2C-A9AB-9BE482C56F7E}" type="presParOf" srcId="{36244265-D588-4A16-83B3-DD970DE6F882}" destId="{F24A446D-6757-4BF6-A192-BE7970977FAE}" srcOrd="0" destOrd="0" presId="urn:microsoft.com/office/officeart/2005/8/layout/list1"/>
    <dgm:cxn modelId="{8149B619-BB7F-4609-BCFA-563EAA4A01E1}" type="presParOf" srcId="{36244265-D588-4A16-83B3-DD970DE6F882}" destId="{0BE470BB-FA70-41F8-8B13-AF22DD43E103}" srcOrd="1" destOrd="0" presId="urn:microsoft.com/office/officeart/2005/8/layout/list1"/>
    <dgm:cxn modelId="{4E5B32B2-8A3C-4A42-8FA9-0429AB9FD68C}" type="presParOf" srcId="{FF71CD4A-AA39-4A4B-951E-0126E075AE9A}" destId="{263C612A-5851-4543-AE64-A8E815BC29FD}" srcOrd="9" destOrd="0" presId="urn:microsoft.com/office/officeart/2005/8/layout/list1"/>
    <dgm:cxn modelId="{E8244E37-B0F4-45A7-9DFC-016E5B9E47C6}" type="presParOf" srcId="{FF71CD4A-AA39-4A4B-951E-0126E075AE9A}" destId="{A834348F-11F3-4B87-84E7-2A948141F0C9}" srcOrd="10" destOrd="0" presId="urn:microsoft.com/office/officeart/2005/8/layout/list1"/>
    <dgm:cxn modelId="{DD03B381-213F-4A2F-95E5-96DC16CA9E5C}" type="presParOf" srcId="{FF71CD4A-AA39-4A4B-951E-0126E075AE9A}" destId="{EE26FE30-132F-4810-B623-AD2111E4CD72}" srcOrd="11" destOrd="0" presId="urn:microsoft.com/office/officeart/2005/8/layout/list1"/>
    <dgm:cxn modelId="{CBE74CD2-BA08-4C9F-8FB1-FB81E3D28A46}" type="presParOf" srcId="{FF71CD4A-AA39-4A4B-951E-0126E075AE9A}" destId="{2F7ADB46-30B4-4015-9189-D0DE0A35720C}" srcOrd="12" destOrd="0" presId="urn:microsoft.com/office/officeart/2005/8/layout/list1"/>
    <dgm:cxn modelId="{78769E9A-5CB3-4556-BAD8-F81D926A4525}" type="presParOf" srcId="{2F7ADB46-30B4-4015-9189-D0DE0A35720C}" destId="{B231474F-220E-4B14-82B9-88C5CDAF1C6F}" srcOrd="0" destOrd="0" presId="urn:microsoft.com/office/officeart/2005/8/layout/list1"/>
    <dgm:cxn modelId="{86BE453C-76CD-4D4B-9D1B-7196AEBB3303}" type="presParOf" srcId="{2F7ADB46-30B4-4015-9189-D0DE0A35720C}" destId="{ED7940D3-4CEB-409A-83D6-D1A4A9F69B5A}" srcOrd="1" destOrd="0" presId="urn:microsoft.com/office/officeart/2005/8/layout/list1"/>
    <dgm:cxn modelId="{1E958E08-EC0F-483B-AA6E-6200FA1B567F}" type="presParOf" srcId="{FF71CD4A-AA39-4A4B-951E-0126E075AE9A}" destId="{9D827ED8-6299-4BBB-89C8-14B30E82C697}" srcOrd="13" destOrd="0" presId="urn:microsoft.com/office/officeart/2005/8/layout/list1"/>
    <dgm:cxn modelId="{B9CDF21E-F3A0-4D9F-A5D5-62F4F8DBA1F7}" type="presParOf" srcId="{FF71CD4A-AA39-4A4B-951E-0126E075AE9A}" destId="{CEB7B70E-BC0C-43A7-A8DD-65C33200341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5AD219-FA88-4748-8B5E-30CEA4848547}" type="doc">
      <dgm:prSet loTypeId="urn:microsoft.com/office/officeart/2005/8/layout/list1" loCatId="list" qsTypeId="urn:microsoft.com/office/officeart/2005/8/quickstyle/simple2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57CB4920-AE23-4238-B118-D18EFC281813}">
      <dgm:prSet phldrT="[文本]" custT="1"/>
      <dgm:spPr/>
      <dgm:t>
        <a:bodyPr/>
        <a:lstStyle/>
        <a:p>
          <a:r>
            <a:rPr lang="en-US" altLang="zh-CN" sz="2800" b="1" dirty="0" smtClean="0">
              <a:solidFill>
                <a:schemeClr val="bg1"/>
              </a:solidFill>
            </a:rPr>
            <a:t>WHY</a:t>
          </a:r>
          <a:endParaRPr lang="zh-CN" altLang="en-US" sz="2800" b="1" dirty="0">
            <a:solidFill>
              <a:schemeClr val="bg1"/>
            </a:solidFill>
          </a:endParaRPr>
        </a:p>
      </dgm:t>
    </dgm:pt>
    <dgm:pt modelId="{61D70FB1-978C-4953-8582-27E47C51CF07}" type="parTrans" cxnId="{B335438C-0CAD-4B59-BE7B-050B0A14F938}">
      <dgm:prSet/>
      <dgm:spPr/>
      <dgm:t>
        <a:bodyPr/>
        <a:lstStyle/>
        <a:p>
          <a:endParaRPr lang="zh-CN" altLang="en-US" sz="2800" b="1"/>
        </a:p>
      </dgm:t>
    </dgm:pt>
    <dgm:pt modelId="{42B5D6AB-5778-4809-A649-800D166264C3}" type="sibTrans" cxnId="{B335438C-0CAD-4B59-BE7B-050B0A14F938}">
      <dgm:prSet/>
      <dgm:spPr/>
      <dgm:t>
        <a:bodyPr/>
        <a:lstStyle/>
        <a:p>
          <a:endParaRPr lang="zh-CN" altLang="en-US" sz="2800" b="1"/>
        </a:p>
      </dgm:t>
    </dgm:pt>
    <dgm:pt modelId="{5225F0A9-AD85-404D-B5F4-AA40AED12263}">
      <dgm:prSet phldrT="[文本]" custT="1"/>
      <dgm:spPr/>
      <dgm:t>
        <a:bodyPr/>
        <a:lstStyle/>
        <a:p>
          <a:r>
            <a:rPr lang="zh-CN" altLang="en-US" sz="2800" b="1" dirty="0" smtClean="0">
              <a:solidFill>
                <a:schemeClr val="bg1"/>
              </a:solidFill>
            </a:rPr>
            <a:t>大数据落地被虐实例</a:t>
          </a:r>
          <a:endParaRPr lang="zh-CN" altLang="en-US" sz="2800" b="1" dirty="0">
            <a:solidFill>
              <a:schemeClr val="bg1"/>
            </a:solidFill>
          </a:endParaRPr>
        </a:p>
      </dgm:t>
    </dgm:pt>
    <dgm:pt modelId="{8FC884EE-AFCD-4CD8-BAD8-FDAC6DE403E5}" type="parTrans" cxnId="{4BB3EEED-EDE4-463B-A323-648ED5A3BA5E}">
      <dgm:prSet/>
      <dgm:spPr/>
      <dgm:t>
        <a:bodyPr/>
        <a:lstStyle/>
        <a:p>
          <a:endParaRPr lang="zh-CN" altLang="en-US" sz="2800" b="1"/>
        </a:p>
      </dgm:t>
    </dgm:pt>
    <dgm:pt modelId="{6EC80918-4862-45E2-B25A-0F80481887E6}" type="sibTrans" cxnId="{4BB3EEED-EDE4-463B-A323-648ED5A3BA5E}">
      <dgm:prSet/>
      <dgm:spPr/>
      <dgm:t>
        <a:bodyPr/>
        <a:lstStyle/>
        <a:p>
          <a:endParaRPr lang="zh-CN" altLang="en-US" sz="2800" b="1"/>
        </a:p>
      </dgm:t>
    </dgm:pt>
    <dgm:pt modelId="{848D1295-0DCC-4BB1-9F90-A61D682D2F50}">
      <dgm:prSet phldrT="[文本]" custT="1"/>
      <dgm:spPr/>
      <dgm:t>
        <a:bodyPr/>
        <a:lstStyle/>
        <a:p>
          <a:r>
            <a:rPr lang="zh-CN" altLang="en-US" sz="2800" b="1" dirty="0" smtClean="0">
              <a:solidFill>
                <a:srgbClr val="FFC000"/>
              </a:solidFill>
            </a:rPr>
            <a:t>如何应对</a:t>
          </a:r>
          <a:endParaRPr lang="zh-CN" altLang="en-US" sz="2800" b="1" dirty="0">
            <a:solidFill>
              <a:srgbClr val="FFC000"/>
            </a:solidFill>
          </a:endParaRPr>
        </a:p>
      </dgm:t>
    </dgm:pt>
    <dgm:pt modelId="{1F24CC29-4CD4-4C8A-B942-913668ABE2BD}" type="parTrans" cxnId="{63DEC832-14F0-43CB-AB58-B8F7031FC34D}">
      <dgm:prSet/>
      <dgm:spPr/>
      <dgm:t>
        <a:bodyPr/>
        <a:lstStyle/>
        <a:p>
          <a:endParaRPr lang="zh-CN" altLang="en-US" sz="2800" b="1"/>
        </a:p>
      </dgm:t>
    </dgm:pt>
    <dgm:pt modelId="{A07B4A4A-E311-43F9-B739-982D948BAE81}" type="sibTrans" cxnId="{63DEC832-14F0-43CB-AB58-B8F7031FC34D}">
      <dgm:prSet/>
      <dgm:spPr/>
      <dgm:t>
        <a:bodyPr/>
        <a:lstStyle/>
        <a:p>
          <a:endParaRPr lang="zh-CN" altLang="en-US" sz="2800" b="1"/>
        </a:p>
      </dgm:t>
    </dgm:pt>
    <dgm:pt modelId="{EC957A97-DC39-4612-90F6-162535EC731E}">
      <dgm:prSet custT="1"/>
      <dgm:spPr/>
      <dgm:t>
        <a:bodyPr/>
        <a:lstStyle/>
        <a:p>
          <a:r>
            <a:rPr lang="zh-CN" altLang="en-US" sz="2800" b="1" dirty="0" smtClean="0"/>
            <a:t>案例分享</a:t>
          </a:r>
          <a:endParaRPr lang="zh-CN" altLang="en-US" sz="2800" b="1" dirty="0"/>
        </a:p>
      </dgm:t>
    </dgm:pt>
    <dgm:pt modelId="{98368B63-86C9-4066-B312-2DBACC0B8E40}" type="parTrans" cxnId="{B3D14A31-A05A-4E8C-9992-C22828B822E3}">
      <dgm:prSet/>
      <dgm:spPr/>
      <dgm:t>
        <a:bodyPr/>
        <a:lstStyle/>
        <a:p>
          <a:endParaRPr lang="zh-CN" altLang="en-US" sz="2800" b="1"/>
        </a:p>
      </dgm:t>
    </dgm:pt>
    <dgm:pt modelId="{EBCC2841-80D1-481A-9C7A-E89BD76277B0}" type="sibTrans" cxnId="{B3D14A31-A05A-4E8C-9992-C22828B822E3}">
      <dgm:prSet/>
      <dgm:spPr/>
      <dgm:t>
        <a:bodyPr/>
        <a:lstStyle/>
        <a:p>
          <a:endParaRPr lang="zh-CN" altLang="en-US" sz="2800" b="1"/>
        </a:p>
      </dgm:t>
    </dgm:pt>
    <dgm:pt modelId="{FF71CD4A-AA39-4A4B-951E-0126E075AE9A}" type="pres">
      <dgm:prSet presAssocID="{FD5AD219-FA88-4748-8B5E-30CEA4848547}" presName="linear" presStyleCnt="0">
        <dgm:presLayoutVars>
          <dgm:dir/>
          <dgm:animLvl val="lvl"/>
          <dgm:resizeHandles val="exact"/>
        </dgm:presLayoutVars>
      </dgm:prSet>
      <dgm:spPr/>
    </dgm:pt>
    <dgm:pt modelId="{9897A634-DE47-462A-8EA2-2D257C61F8A1}" type="pres">
      <dgm:prSet presAssocID="{57CB4920-AE23-4238-B118-D18EFC281813}" presName="parentLin" presStyleCnt="0"/>
      <dgm:spPr/>
    </dgm:pt>
    <dgm:pt modelId="{2D94B514-2298-4D90-B1E5-E0995635929B}" type="pres">
      <dgm:prSet presAssocID="{57CB4920-AE23-4238-B118-D18EFC281813}" presName="parentLeftMargin" presStyleLbl="node1" presStyleIdx="0" presStyleCnt="4"/>
      <dgm:spPr/>
    </dgm:pt>
    <dgm:pt modelId="{FC50F380-3541-4F81-88CB-7F9F9DB7973A}" type="pres">
      <dgm:prSet presAssocID="{57CB4920-AE23-4238-B118-D18EFC28181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48C73B5-4703-499B-A2FA-9DC342700124}" type="pres">
      <dgm:prSet presAssocID="{57CB4920-AE23-4238-B118-D18EFC281813}" presName="negativeSpace" presStyleCnt="0"/>
      <dgm:spPr/>
    </dgm:pt>
    <dgm:pt modelId="{C1AE01E7-7416-46F5-9F35-014D2F9D3AA2}" type="pres">
      <dgm:prSet presAssocID="{57CB4920-AE23-4238-B118-D18EFC281813}" presName="childText" presStyleLbl="conFgAcc1" presStyleIdx="0" presStyleCnt="4">
        <dgm:presLayoutVars>
          <dgm:bulletEnabled val="1"/>
        </dgm:presLayoutVars>
      </dgm:prSet>
      <dgm:spPr/>
    </dgm:pt>
    <dgm:pt modelId="{C025C412-720F-412E-A5AA-AF1502E34D57}" type="pres">
      <dgm:prSet presAssocID="{42B5D6AB-5778-4809-A649-800D166264C3}" presName="spaceBetweenRectangles" presStyleCnt="0"/>
      <dgm:spPr/>
    </dgm:pt>
    <dgm:pt modelId="{A9B0D60B-62CE-46BD-8461-226DB37779E5}" type="pres">
      <dgm:prSet presAssocID="{5225F0A9-AD85-404D-B5F4-AA40AED12263}" presName="parentLin" presStyleCnt="0"/>
      <dgm:spPr/>
    </dgm:pt>
    <dgm:pt modelId="{7A5432D2-A512-4A8D-9931-F51712A3B52D}" type="pres">
      <dgm:prSet presAssocID="{5225F0A9-AD85-404D-B5F4-AA40AED12263}" presName="parentLeftMargin" presStyleLbl="node1" presStyleIdx="0" presStyleCnt="4"/>
      <dgm:spPr/>
    </dgm:pt>
    <dgm:pt modelId="{28EDC766-B864-400D-A1E3-9C03B0E1BCFC}" type="pres">
      <dgm:prSet presAssocID="{5225F0A9-AD85-404D-B5F4-AA40AED12263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5C3BA8-2173-4055-842B-F6C397672EAD}" type="pres">
      <dgm:prSet presAssocID="{5225F0A9-AD85-404D-B5F4-AA40AED12263}" presName="negativeSpace" presStyleCnt="0"/>
      <dgm:spPr/>
    </dgm:pt>
    <dgm:pt modelId="{A728AC36-0E8F-49C1-AE47-E9FB149C64BD}" type="pres">
      <dgm:prSet presAssocID="{5225F0A9-AD85-404D-B5F4-AA40AED12263}" presName="childText" presStyleLbl="conFgAcc1" presStyleIdx="1" presStyleCnt="4">
        <dgm:presLayoutVars>
          <dgm:bulletEnabled val="1"/>
        </dgm:presLayoutVars>
      </dgm:prSet>
      <dgm:spPr/>
    </dgm:pt>
    <dgm:pt modelId="{0582E2A4-34DC-4131-B84E-A6E7A468FB86}" type="pres">
      <dgm:prSet presAssocID="{6EC80918-4862-45E2-B25A-0F80481887E6}" presName="spaceBetweenRectangles" presStyleCnt="0"/>
      <dgm:spPr/>
    </dgm:pt>
    <dgm:pt modelId="{36244265-D588-4A16-83B3-DD970DE6F882}" type="pres">
      <dgm:prSet presAssocID="{848D1295-0DCC-4BB1-9F90-A61D682D2F50}" presName="parentLin" presStyleCnt="0"/>
      <dgm:spPr/>
    </dgm:pt>
    <dgm:pt modelId="{F24A446D-6757-4BF6-A192-BE7970977FAE}" type="pres">
      <dgm:prSet presAssocID="{848D1295-0DCC-4BB1-9F90-A61D682D2F50}" presName="parentLeftMargin" presStyleLbl="node1" presStyleIdx="1" presStyleCnt="4"/>
      <dgm:spPr/>
    </dgm:pt>
    <dgm:pt modelId="{0BE470BB-FA70-41F8-8B13-AF22DD43E103}" type="pres">
      <dgm:prSet presAssocID="{848D1295-0DCC-4BB1-9F90-A61D682D2F5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63C612A-5851-4543-AE64-A8E815BC29FD}" type="pres">
      <dgm:prSet presAssocID="{848D1295-0DCC-4BB1-9F90-A61D682D2F50}" presName="negativeSpace" presStyleCnt="0"/>
      <dgm:spPr/>
    </dgm:pt>
    <dgm:pt modelId="{A834348F-11F3-4B87-84E7-2A948141F0C9}" type="pres">
      <dgm:prSet presAssocID="{848D1295-0DCC-4BB1-9F90-A61D682D2F50}" presName="childText" presStyleLbl="conFgAcc1" presStyleIdx="2" presStyleCnt="4">
        <dgm:presLayoutVars>
          <dgm:bulletEnabled val="1"/>
        </dgm:presLayoutVars>
      </dgm:prSet>
      <dgm:spPr/>
    </dgm:pt>
    <dgm:pt modelId="{EE26FE30-132F-4810-B623-AD2111E4CD72}" type="pres">
      <dgm:prSet presAssocID="{A07B4A4A-E311-43F9-B739-982D948BAE81}" presName="spaceBetweenRectangles" presStyleCnt="0"/>
      <dgm:spPr/>
    </dgm:pt>
    <dgm:pt modelId="{2F7ADB46-30B4-4015-9189-D0DE0A35720C}" type="pres">
      <dgm:prSet presAssocID="{EC957A97-DC39-4612-90F6-162535EC731E}" presName="parentLin" presStyleCnt="0"/>
      <dgm:spPr/>
    </dgm:pt>
    <dgm:pt modelId="{B231474F-220E-4B14-82B9-88C5CDAF1C6F}" type="pres">
      <dgm:prSet presAssocID="{EC957A97-DC39-4612-90F6-162535EC731E}" presName="parentLeftMargin" presStyleLbl="node1" presStyleIdx="2" presStyleCnt="4"/>
      <dgm:spPr/>
    </dgm:pt>
    <dgm:pt modelId="{ED7940D3-4CEB-409A-83D6-D1A4A9F69B5A}" type="pres">
      <dgm:prSet presAssocID="{EC957A97-DC39-4612-90F6-162535EC731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D827ED8-6299-4BBB-89C8-14B30E82C697}" type="pres">
      <dgm:prSet presAssocID="{EC957A97-DC39-4612-90F6-162535EC731E}" presName="negativeSpace" presStyleCnt="0"/>
      <dgm:spPr/>
    </dgm:pt>
    <dgm:pt modelId="{CEB7B70E-BC0C-43A7-A8DD-65C332003410}" type="pres">
      <dgm:prSet presAssocID="{EC957A97-DC39-4612-90F6-162535EC731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3DEC832-14F0-43CB-AB58-B8F7031FC34D}" srcId="{FD5AD219-FA88-4748-8B5E-30CEA4848547}" destId="{848D1295-0DCC-4BB1-9F90-A61D682D2F50}" srcOrd="2" destOrd="0" parTransId="{1F24CC29-4CD4-4C8A-B942-913668ABE2BD}" sibTransId="{A07B4A4A-E311-43F9-B739-982D948BAE81}"/>
    <dgm:cxn modelId="{4BB3EEED-EDE4-463B-A323-648ED5A3BA5E}" srcId="{FD5AD219-FA88-4748-8B5E-30CEA4848547}" destId="{5225F0A9-AD85-404D-B5F4-AA40AED12263}" srcOrd="1" destOrd="0" parTransId="{8FC884EE-AFCD-4CD8-BAD8-FDAC6DE403E5}" sibTransId="{6EC80918-4862-45E2-B25A-0F80481887E6}"/>
    <dgm:cxn modelId="{8239B20E-0DA1-4ABE-A1E9-DDD5D50DF9D6}" type="presOf" srcId="{848D1295-0DCC-4BB1-9F90-A61D682D2F50}" destId="{F24A446D-6757-4BF6-A192-BE7970977FAE}" srcOrd="0" destOrd="0" presId="urn:microsoft.com/office/officeart/2005/8/layout/list1"/>
    <dgm:cxn modelId="{29E08739-158A-4300-8A0F-14FAF2253039}" type="presOf" srcId="{FD5AD219-FA88-4748-8B5E-30CEA4848547}" destId="{FF71CD4A-AA39-4A4B-951E-0126E075AE9A}" srcOrd="0" destOrd="0" presId="urn:microsoft.com/office/officeart/2005/8/layout/list1"/>
    <dgm:cxn modelId="{161AEA7B-814E-4CBA-BD8B-EECCA6768D11}" type="presOf" srcId="{EC957A97-DC39-4612-90F6-162535EC731E}" destId="{ED7940D3-4CEB-409A-83D6-D1A4A9F69B5A}" srcOrd="1" destOrd="0" presId="urn:microsoft.com/office/officeart/2005/8/layout/list1"/>
    <dgm:cxn modelId="{0DB00172-C810-4111-ACD5-E3A173F99181}" type="presOf" srcId="{848D1295-0DCC-4BB1-9F90-A61D682D2F50}" destId="{0BE470BB-FA70-41F8-8B13-AF22DD43E103}" srcOrd="1" destOrd="0" presId="urn:microsoft.com/office/officeart/2005/8/layout/list1"/>
    <dgm:cxn modelId="{C00CF8D2-BFAB-4318-9CF3-65EAEAB60360}" type="presOf" srcId="{5225F0A9-AD85-404D-B5F4-AA40AED12263}" destId="{7A5432D2-A512-4A8D-9931-F51712A3B52D}" srcOrd="0" destOrd="0" presId="urn:microsoft.com/office/officeart/2005/8/layout/list1"/>
    <dgm:cxn modelId="{B335438C-0CAD-4B59-BE7B-050B0A14F938}" srcId="{FD5AD219-FA88-4748-8B5E-30CEA4848547}" destId="{57CB4920-AE23-4238-B118-D18EFC281813}" srcOrd="0" destOrd="0" parTransId="{61D70FB1-978C-4953-8582-27E47C51CF07}" sibTransId="{42B5D6AB-5778-4809-A649-800D166264C3}"/>
    <dgm:cxn modelId="{B8C0122A-6B3F-4514-A3A3-255DBF67B5CC}" type="presOf" srcId="{57CB4920-AE23-4238-B118-D18EFC281813}" destId="{2D94B514-2298-4D90-B1E5-E0995635929B}" srcOrd="0" destOrd="0" presId="urn:microsoft.com/office/officeart/2005/8/layout/list1"/>
    <dgm:cxn modelId="{B3D14A31-A05A-4E8C-9992-C22828B822E3}" srcId="{FD5AD219-FA88-4748-8B5E-30CEA4848547}" destId="{EC957A97-DC39-4612-90F6-162535EC731E}" srcOrd="3" destOrd="0" parTransId="{98368B63-86C9-4066-B312-2DBACC0B8E40}" sibTransId="{EBCC2841-80D1-481A-9C7A-E89BD76277B0}"/>
    <dgm:cxn modelId="{E87A1115-071E-4C6C-9A27-39B505D17ADC}" type="presOf" srcId="{EC957A97-DC39-4612-90F6-162535EC731E}" destId="{B231474F-220E-4B14-82B9-88C5CDAF1C6F}" srcOrd="0" destOrd="0" presId="urn:microsoft.com/office/officeart/2005/8/layout/list1"/>
    <dgm:cxn modelId="{C2C59649-1A51-44DF-B314-358E13B204D5}" type="presOf" srcId="{57CB4920-AE23-4238-B118-D18EFC281813}" destId="{FC50F380-3541-4F81-88CB-7F9F9DB7973A}" srcOrd="1" destOrd="0" presId="urn:microsoft.com/office/officeart/2005/8/layout/list1"/>
    <dgm:cxn modelId="{165AAEF8-B6AC-4EE0-88A8-5567C44C7D10}" type="presOf" srcId="{5225F0A9-AD85-404D-B5F4-AA40AED12263}" destId="{28EDC766-B864-400D-A1E3-9C03B0E1BCFC}" srcOrd="1" destOrd="0" presId="urn:microsoft.com/office/officeart/2005/8/layout/list1"/>
    <dgm:cxn modelId="{2A07C923-66AB-4495-809D-E0C7D2D4D536}" type="presParOf" srcId="{FF71CD4A-AA39-4A4B-951E-0126E075AE9A}" destId="{9897A634-DE47-462A-8EA2-2D257C61F8A1}" srcOrd="0" destOrd="0" presId="urn:microsoft.com/office/officeart/2005/8/layout/list1"/>
    <dgm:cxn modelId="{AB9C466D-990C-4DB9-B79B-5E24AF18B544}" type="presParOf" srcId="{9897A634-DE47-462A-8EA2-2D257C61F8A1}" destId="{2D94B514-2298-4D90-B1E5-E0995635929B}" srcOrd="0" destOrd="0" presId="urn:microsoft.com/office/officeart/2005/8/layout/list1"/>
    <dgm:cxn modelId="{06353888-C8EC-4B06-AD63-346B5E5303B4}" type="presParOf" srcId="{9897A634-DE47-462A-8EA2-2D257C61F8A1}" destId="{FC50F380-3541-4F81-88CB-7F9F9DB7973A}" srcOrd="1" destOrd="0" presId="urn:microsoft.com/office/officeart/2005/8/layout/list1"/>
    <dgm:cxn modelId="{4162D98A-0583-4DEC-A8B7-928A5A48A468}" type="presParOf" srcId="{FF71CD4A-AA39-4A4B-951E-0126E075AE9A}" destId="{F48C73B5-4703-499B-A2FA-9DC342700124}" srcOrd="1" destOrd="0" presId="urn:microsoft.com/office/officeart/2005/8/layout/list1"/>
    <dgm:cxn modelId="{BD911582-1791-41F6-91A3-47D6CDA41744}" type="presParOf" srcId="{FF71CD4A-AA39-4A4B-951E-0126E075AE9A}" destId="{C1AE01E7-7416-46F5-9F35-014D2F9D3AA2}" srcOrd="2" destOrd="0" presId="urn:microsoft.com/office/officeart/2005/8/layout/list1"/>
    <dgm:cxn modelId="{F2439616-0A04-47E7-8FC4-D3C6DE9676C8}" type="presParOf" srcId="{FF71CD4A-AA39-4A4B-951E-0126E075AE9A}" destId="{C025C412-720F-412E-A5AA-AF1502E34D57}" srcOrd="3" destOrd="0" presId="urn:microsoft.com/office/officeart/2005/8/layout/list1"/>
    <dgm:cxn modelId="{763CF9B6-5898-46B6-B2B3-75B6C74C5C13}" type="presParOf" srcId="{FF71CD4A-AA39-4A4B-951E-0126E075AE9A}" destId="{A9B0D60B-62CE-46BD-8461-226DB37779E5}" srcOrd="4" destOrd="0" presId="urn:microsoft.com/office/officeart/2005/8/layout/list1"/>
    <dgm:cxn modelId="{3BA5087D-B930-4FCF-BC6A-0C1F3FEB3A66}" type="presParOf" srcId="{A9B0D60B-62CE-46BD-8461-226DB37779E5}" destId="{7A5432D2-A512-4A8D-9931-F51712A3B52D}" srcOrd="0" destOrd="0" presId="urn:microsoft.com/office/officeart/2005/8/layout/list1"/>
    <dgm:cxn modelId="{853618F7-4E77-4298-B903-8801CDE67E8E}" type="presParOf" srcId="{A9B0D60B-62CE-46BD-8461-226DB37779E5}" destId="{28EDC766-B864-400D-A1E3-9C03B0E1BCFC}" srcOrd="1" destOrd="0" presId="urn:microsoft.com/office/officeart/2005/8/layout/list1"/>
    <dgm:cxn modelId="{CA6AD534-B735-493B-994B-A7C1D7846216}" type="presParOf" srcId="{FF71CD4A-AA39-4A4B-951E-0126E075AE9A}" destId="{005C3BA8-2173-4055-842B-F6C397672EAD}" srcOrd="5" destOrd="0" presId="urn:microsoft.com/office/officeart/2005/8/layout/list1"/>
    <dgm:cxn modelId="{99EFC270-CC1B-44EF-A329-50EFBB134768}" type="presParOf" srcId="{FF71CD4A-AA39-4A4B-951E-0126E075AE9A}" destId="{A728AC36-0E8F-49C1-AE47-E9FB149C64BD}" srcOrd="6" destOrd="0" presId="urn:microsoft.com/office/officeart/2005/8/layout/list1"/>
    <dgm:cxn modelId="{119D4AB2-FB0A-4758-9C97-192DB08110D6}" type="presParOf" srcId="{FF71CD4A-AA39-4A4B-951E-0126E075AE9A}" destId="{0582E2A4-34DC-4131-B84E-A6E7A468FB86}" srcOrd="7" destOrd="0" presId="urn:microsoft.com/office/officeart/2005/8/layout/list1"/>
    <dgm:cxn modelId="{D6275A3A-EB28-42CC-AE1C-FE66C6655215}" type="presParOf" srcId="{FF71CD4A-AA39-4A4B-951E-0126E075AE9A}" destId="{36244265-D588-4A16-83B3-DD970DE6F882}" srcOrd="8" destOrd="0" presId="urn:microsoft.com/office/officeart/2005/8/layout/list1"/>
    <dgm:cxn modelId="{BDF66D23-1859-48BA-BF5F-894C87C2AFB7}" type="presParOf" srcId="{36244265-D588-4A16-83B3-DD970DE6F882}" destId="{F24A446D-6757-4BF6-A192-BE7970977FAE}" srcOrd="0" destOrd="0" presId="urn:microsoft.com/office/officeart/2005/8/layout/list1"/>
    <dgm:cxn modelId="{87571F5E-C4FE-44F6-83D1-C096B94F0529}" type="presParOf" srcId="{36244265-D588-4A16-83B3-DD970DE6F882}" destId="{0BE470BB-FA70-41F8-8B13-AF22DD43E103}" srcOrd="1" destOrd="0" presId="urn:microsoft.com/office/officeart/2005/8/layout/list1"/>
    <dgm:cxn modelId="{6A7A1248-977E-485B-A024-0E2AE4082387}" type="presParOf" srcId="{FF71CD4A-AA39-4A4B-951E-0126E075AE9A}" destId="{263C612A-5851-4543-AE64-A8E815BC29FD}" srcOrd="9" destOrd="0" presId="urn:microsoft.com/office/officeart/2005/8/layout/list1"/>
    <dgm:cxn modelId="{5CB99045-5B41-4D79-B5E0-67AB9CD5AD26}" type="presParOf" srcId="{FF71CD4A-AA39-4A4B-951E-0126E075AE9A}" destId="{A834348F-11F3-4B87-84E7-2A948141F0C9}" srcOrd="10" destOrd="0" presId="urn:microsoft.com/office/officeart/2005/8/layout/list1"/>
    <dgm:cxn modelId="{2FDE8B3E-D33D-4404-B676-C4FCDFA4D9B3}" type="presParOf" srcId="{FF71CD4A-AA39-4A4B-951E-0126E075AE9A}" destId="{EE26FE30-132F-4810-B623-AD2111E4CD72}" srcOrd="11" destOrd="0" presId="urn:microsoft.com/office/officeart/2005/8/layout/list1"/>
    <dgm:cxn modelId="{0FD2D1CA-1CE4-4BC0-AD85-70D8C593EA71}" type="presParOf" srcId="{FF71CD4A-AA39-4A4B-951E-0126E075AE9A}" destId="{2F7ADB46-30B4-4015-9189-D0DE0A35720C}" srcOrd="12" destOrd="0" presId="urn:microsoft.com/office/officeart/2005/8/layout/list1"/>
    <dgm:cxn modelId="{EE65DBAA-E69C-4F14-85A1-8B71799DDD17}" type="presParOf" srcId="{2F7ADB46-30B4-4015-9189-D0DE0A35720C}" destId="{B231474F-220E-4B14-82B9-88C5CDAF1C6F}" srcOrd="0" destOrd="0" presId="urn:microsoft.com/office/officeart/2005/8/layout/list1"/>
    <dgm:cxn modelId="{4E204A2B-B0AE-4C21-9C2A-1E68C02E7F01}" type="presParOf" srcId="{2F7ADB46-30B4-4015-9189-D0DE0A35720C}" destId="{ED7940D3-4CEB-409A-83D6-D1A4A9F69B5A}" srcOrd="1" destOrd="0" presId="urn:microsoft.com/office/officeart/2005/8/layout/list1"/>
    <dgm:cxn modelId="{13DF1E7A-6B05-43C8-BF89-4D979C01EBB2}" type="presParOf" srcId="{FF71CD4A-AA39-4A4B-951E-0126E075AE9A}" destId="{9D827ED8-6299-4BBB-89C8-14B30E82C697}" srcOrd="13" destOrd="0" presId="urn:microsoft.com/office/officeart/2005/8/layout/list1"/>
    <dgm:cxn modelId="{68785858-42B5-4E1A-AA47-B41DFE59C3BE}" type="presParOf" srcId="{FF71CD4A-AA39-4A4B-951E-0126E075AE9A}" destId="{CEB7B70E-BC0C-43A7-A8DD-65C33200341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5AD219-FA88-4748-8B5E-30CEA4848547}" type="doc">
      <dgm:prSet loTypeId="urn:microsoft.com/office/officeart/2005/8/layout/list1" loCatId="list" qsTypeId="urn:microsoft.com/office/officeart/2005/8/quickstyle/simple2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57CB4920-AE23-4238-B118-D18EFC281813}">
      <dgm:prSet phldrT="[文本]" custT="1"/>
      <dgm:spPr/>
      <dgm:t>
        <a:bodyPr/>
        <a:lstStyle/>
        <a:p>
          <a:r>
            <a:rPr lang="en-US" altLang="zh-CN" sz="2800" b="1" dirty="0" smtClean="0">
              <a:solidFill>
                <a:schemeClr val="bg1"/>
              </a:solidFill>
            </a:rPr>
            <a:t>WHY</a:t>
          </a:r>
          <a:endParaRPr lang="zh-CN" altLang="en-US" sz="2800" b="1" dirty="0">
            <a:solidFill>
              <a:schemeClr val="bg1"/>
            </a:solidFill>
          </a:endParaRPr>
        </a:p>
      </dgm:t>
    </dgm:pt>
    <dgm:pt modelId="{61D70FB1-978C-4953-8582-27E47C51CF07}" type="parTrans" cxnId="{B335438C-0CAD-4B59-BE7B-050B0A14F938}">
      <dgm:prSet/>
      <dgm:spPr/>
      <dgm:t>
        <a:bodyPr/>
        <a:lstStyle/>
        <a:p>
          <a:endParaRPr lang="zh-CN" altLang="en-US" sz="2800" b="1"/>
        </a:p>
      </dgm:t>
    </dgm:pt>
    <dgm:pt modelId="{42B5D6AB-5778-4809-A649-800D166264C3}" type="sibTrans" cxnId="{B335438C-0CAD-4B59-BE7B-050B0A14F938}">
      <dgm:prSet/>
      <dgm:spPr/>
      <dgm:t>
        <a:bodyPr/>
        <a:lstStyle/>
        <a:p>
          <a:endParaRPr lang="zh-CN" altLang="en-US" sz="2800" b="1"/>
        </a:p>
      </dgm:t>
    </dgm:pt>
    <dgm:pt modelId="{5225F0A9-AD85-404D-B5F4-AA40AED12263}">
      <dgm:prSet phldrT="[文本]" custT="1"/>
      <dgm:spPr/>
      <dgm:t>
        <a:bodyPr/>
        <a:lstStyle/>
        <a:p>
          <a:r>
            <a:rPr lang="zh-CN" altLang="en-US" sz="2800" b="1" dirty="0" smtClean="0">
              <a:solidFill>
                <a:schemeClr val="bg1"/>
              </a:solidFill>
            </a:rPr>
            <a:t>大数据落地被虐实例</a:t>
          </a:r>
          <a:endParaRPr lang="zh-CN" altLang="en-US" sz="2800" b="1" dirty="0">
            <a:solidFill>
              <a:schemeClr val="bg1"/>
            </a:solidFill>
          </a:endParaRPr>
        </a:p>
      </dgm:t>
    </dgm:pt>
    <dgm:pt modelId="{8FC884EE-AFCD-4CD8-BAD8-FDAC6DE403E5}" type="parTrans" cxnId="{4BB3EEED-EDE4-463B-A323-648ED5A3BA5E}">
      <dgm:prSet/>
      <dgm:spPr/>
      <dgm:t>
        <a:bodyPr/>
        <a:lstStyle/>
        <a:p>
          <a:endParaRPr lang="zh-CN" altLang="en-US" sz="2800" b="1"/>
        </a:p>
      </dgm:t>
    </dgm:pt>
    <dgm:pt modelId="{6EC80918-4862-45E2-B25A-0F80481887E6}" type="sibTrans" cxnId="{4BB3EEED-EDE4-463B-A323-648ED5A3BA5E}">
      <dgm:prSet/>
      <dgm:spPr/>
      <dgm:t>
        <a:bodyPr/>
        <a:lstStyle/>
        <a:p>
          <a:endParaRPr lang="zh-CN" altLang="en-US" sz="2800" b="1"/>
        </a:p>
      </dgm:t>
    </dgm:pt>
    <dgm:pt modelId="{848D1295-0DCC-4BB1-9F90-A61D682D2F50}">
      <dgm:prSet phldrT="[文本]" custT="1"/>
      <dgm:spPr/>
      <dgm:t>
        <a:bodyPr/>
        <a:lstStyle/>
        <a:p>
          <a:r>
            <a:rPr lang="zh-CN" altLang="en-US" sz="2800" b="1" dirty="0" smtClean="0"/>
            <a:t>如何应对</a:t>
          </a:r>
          <a:endParaRPr lang="zh-CN" altLang="en-US" sz="2800" b="1" dirty="0"/>
        </a:p>
      </dgm:t>
    </dgm:pt>
    <dgm:pt modelId="{1F24CC29-4CD4-4C8A-B942-913668ABE2BD}" type="parTrans" cxnId="{63DEC832-14F0-43CB-AB58-B8F7031FC34D}">
      <dgm:prSet/>
      <dgm:spPr/>
      <dgm:t>
        <a:bodyPr/>
        <a:lstStyle/>
        <a:p>
          <a:endParaRPr lang="zh-CN" altLang="en-US" sz="2800" b="1"/>
        </a:p>
      </dgm:t>
    </dgm:pt>
    <dgm:pt modelId="{A07B4A4A-E311-43F9-B739-982D948BAE81}" type="sibTrans" cxnId="{63DEC832-14F0-43CB-AB58-B8F7031FC34D}">
      <dgm:prSet/>
      <dgm:spPr/>
      <dgm:t>
        <a:bodyPr/>
        <a:lstStyle/>
        <a:p>
          <a:endParaRPr lang="zh-CN" altLang="en-US" sz="2800" b="1"/>
        </a:p>
      </dgm:t>
    </dgm:pt>
    <dgm:pt modelId="{EC957A97-DC39-4612-90F6-162535EC731E}">
      <dgm:prSet custT="1"/>
      <dgm:spPr/>
      <dgm:t>
        <a:bodyPr/>
        <a:lstStyle/>
        <a:p>
          <a:r>
            <a:rPr lang="zh-CN" altLang="en-US" sz="2800" b="1" dirty="0" smtClean="0">
              <a:solidFill>
                <a:srgbClr val="FFC000"/>
              </a:solidFill>
            </a:rPr>
            <a:t>案例分享</a:t>
          </a:r>
          <a:endParaRPr lang="zh-CN" altLang="en-US" sz="2800" b="1" dirty="0">
            <a:solidFill>
              <a:srgbClr val="FFC000"/>
            </a:solidFill>
          </a:endParaRPr>
        </a:p>
      </dgm:t>
    </dgm:pt>
    <dgm:pt modelId="{98368B63-86C9-4066-B312-2DBACC0B8E40}" type="parTrans" cxnId="{B3D14A31-A05A-4E8C-9992-C22828B822E3}">
      <dgm:prSet/>
      <dgm:spPr/>
      <dgm:t>
        <a:bodyPr/>
        <a:lstStyle/>
        <a:p>
          <a:endParaRPr lang="zh-CN" altLang="en-US" sz="2800" b="1"/>
        </a:p>
      </dgm:t>
    </dgm:pt>
    <dgm:pt modelId="{EBCC2841-80D1-481A-9C7A-E89BD76277B0}" type="sibTrans" cxnId="{B3D14A31-A05A-4E8C-9992-C22828B822E3}">
      <dgm:prSet/>
      <dgm:spPr/>
      <dgm:t>
        <a:bodyPr/>
        <a:lstStyle/>
        <a:p>
          <a:endParaRPr lang="zh-CN" altLang="en-US" sz="2800" b="1"/>
        </a:p>
      </dgm:t>
    </dgm:pt>
    <dgm:pt modelId="{FF71CD4A-AA39-4A4B-951E-0126E075AE9A}" type="pres">
      <dgm:prSet presAssocID="{FD5AD219-FA88-4748-8B5E-30CEA4848547}" presName="linear" presStyleCnt="0">
        <dgm:presLayoutVars>
          <dgm:dir/>
          <dgm:animLvl val="lvl"/>
          <dgm:resizeHandles val="exact"/>
        </dgm:presLayoutVars>
      </dgm:prSet>
      <dgm:spPr/>
    </dgm:pt>
    <dgm:pt modelId="{9897A634-DE47-462A-8EA2-2D257C61F8A1}" type="pres">
      <dgm:prSet presAssocID="{57CB4920-AE23-4238-B118-D18EFC281813}" presName="parentLin" presStyleCnt="0"/>
      <dgm:spPr/>
    </dgm:pt>
    <dgm:pt modelId="{2D94B514-2298-4D90-B1E5-E0995635929B}" type="pres">
      <dgm:prSet presAssocID="{57CB4920-AE23-4238-B118-D18EFC281813}" presName="parentLeftMargin" presStyleLbl="node1" presStyleIdx="0" presStyleCnt="4"/>
      <dgm:spPr/>
    </dgm:pt>
    <dgm:pt modelId="{FC50F380-3541-4F81-88CB-7F9F9DB7973A}" type="pres">
      <dgm:prSet presAssocID="{57CB4920-AE23-4238-B118-D18EFC28181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48C73B5-4703-499B-A2FA-9DC342700124}" type="pres">
      <dgm:prSet presAssocID="{57CB4920-AE23-4238-B118-D18EFC281813}" presName="negativeSpace" presStyleCnt="0"/>
      <dgm:spPr/>
    </dgm:pt>
    <dgm:pt modelId="{C1AE01E7-7416-46F5-9F35-014D2F9D3AA2}" type="pres">
      <dgm:prSet presAssocID="{57CB4920-AE23-4238-B118-D18EFC281813}" presName="childText" presStyleLbl="conFgAcc1" presStyleIdx="0" presStyleCnt="4">
        <dgm:presLayoutVars>
          <dgm:bulletEnabled val="1"/>
        </dgm:presLayoutVars>
      </dgm:prSet>
      <dgm:spPr/>
    </dgm:pt>
    <dgm:pt modelId="{C025C412-720F-412E-A5AA-AF1502E34D57}" type="pres">
      <dgm:prSet presAssocID="{42B5D6AB-5778-4809-A649-800D166264C3}" presName="spaceBetweenRectangles" presStyleCnt="0"/>
      <dgm:spPr/>
    </dgm:pt>
    <dgm:pt modelId="{A9B0D60B-62CE-46BD-8461-226DB37779E5}" type="pres">
      <dgm:prSet presAssocID="{5225F0A9-AD85-404D-B5F4-AA40AED12263}" presName="parentLin" presStyleCnt="0"/>
      <dgm:spPr/>
    </dgm:pt>
    <dgm:pt modelId="{7A5432D2-A512-4A8D-9931-F51712A3B52D}" type="pres">
      <dgm:prSet presAssocID="{5225F0A9-AD85-404D-B5F4-AA40AED12263}" presName="parentLeftMargin" presStyleLbl="node1" presStyleIdx="0" presStyleCnt="4"/>
      <dgm:spPr/>
    </dgm:pt>
    <dgm:pt modelId="{28EDC766-B864-400D-A1E3-9C03B0E1BCFC}" type="pres">
      <dgm:prSet presAssocID="{5225F0A9-AD85-404D-B5F4-AA40AED12263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5C3BA8-2173-4055-842B-F6C397672EAD}" type="pres">
      <dgm:prSet presAssocID="{5225F0A9-AD85-404D-B5F4-AA40AED12263}" presName="negativeSpace" presStyleCnt="0"/>
      <dgm:spPr/>
    </dgm:pt>
    <dgm:pt modelId="{A728AC36-0E8F-49C1-AE47-E9FB149C64BD}" type="pres">
      <dgm:prSet presAssocID="{5225F0A9-AD85-404D-B5F4-AA40AED12263}" presName="childText" presStyleLbl="conFgAcc1" presStyleIdx="1" presStyleCnt="4">
        <dgm:presLayoutVars>
          <dgm:bulletEnabled val="1"/>
        </dgm:presLayoutVars>
      </dgm:prSet>
      <dgm:spPr/>
    </dgm:pt>
    <dgm:pt modelId="{0582E2A4-34DC-4131-B84E-A6E7A468FB86}" type="pres">
      <dgm:prSet presAssocID="{6EC80918-4862-45E2-B25A-0F80481887E6}" presName="spaceBetweenRectangles" presStyleCnt="0"/>
      <dgm:spPr/>
    </dgm:pt>
    <dgm:pt modelId="{36244265-D588-4A16-83B3-DD970DE6F882}" type="pres">
      <dgm:prSet presAssocID="{848D1295-0DCC-4BB1-9F90-A61D682D2F50}" presName="parentLin" presStyleCnt="0"/>
      <dgm:spPr/>
    </dgm:pt>
    <dgm:pt modelId="{F24A446D-6757-4BF6-A192-BE7970977FAE}" type="pres">
      <dgm:prSet presAssocID="{848D1295-0DCC-4BB1-9F90-A61D682D2F50}" presName="parentLeftMargin" presStyleLbl="node1" presStyleIdx="1" presStyleCnt="4"/>
      <dgm:spPr/>
    </dgm:pt>
    <dgm:pt modelId="{0BE470BB-FA70-41F8-8B13-AF22DD43E103}" type="pres">
      <dgm:prSet presAssocID="{848D1295-0DCC-4BB1-9F90-A61D682D2F5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63C612A-5851-4543-AE64-A8E815BC29FD}" type="pres">
      <dgm:prSet presAssocID="{848D1295-0DCC-4BB1-9F90-A61D682D2F50}" presName="negativeSpace" presStyleCnt="0"/>
      <dgm:spPr/>
    </dgm:pt>
    <dgm:pt modelId="{A834348F-11F3-4B87-84E7-2A948141F0C9}" type="pres">
      <dgm:prSet presAssocID="{848D1295-0DCC-4BB1-9F90-A61D682D2F50}" presName="childText" presStyleLbl="conFgAcc1" presStyleIdx="2" presStyleCnt="4">
        <dgm:presLayoutVars>
          <dgm:bulletEnabled val="1"/>
        </dgm:presLayoutVars>
      </dgm:prSet>
      <dgm:spPr/>
    </dgm:pt>
    <dgm:pt modelId="{EE26FE30-132F-4810-B623-AD2111E4CD72}" type="pres">
      <dgm:prSet presAssocID="{A07B4A4A-E311-43F9-B739-982D948BAE81}" presName="spaceBetweenRectangles" presStyleCnt="0"/>
      <dgm:spPr/>
    </dgm:pt>
    <dgm:pt modelId="{2F7ADB46-30B4-4015-9189-D0DE0A35720C}" type="pres">
      <dgm:prSet presAssocID="{EC957A97-DC39-4612-90F6-162535EC731E}" presName="parentLin" presStyleCnt="0"/>
      <dgm:spPr/>
    </dgm:pt>
    <dgm:pt modelId="{B231474F-220E-4B14-82B9-88C5CDAF1C6F}" type="pres">
      <dgm:prSet presAssocID="{EC957A97-DC39-4612-90F6-162535EC731E}" presName="parentLeftMargin" presStyleLbl="node1" presStyleIdx="2" presStyleCnt="4"/>
      <dgm:spPr/>
    </dgm:pt>
    <dgm:pt modelId="{ED7940D3-4CEB-409A-83D6-D1A4A9F69B5A}" type="pres">
      <dgm:prSet presAssocID="{EC957A97-DC39-4612-90F6-162535EC731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D827ED8-6299-4BBB-89C8-14B30E82C697}" type="pres">
      <dgm:prSet presAssocID="{EC957A97-DC39-4612-90F6-162535EC731E}" presName="negativeSpace" presStyleCnt="0"/>
      <dgm:spPr/>
    </dgm:pt>
    <dgm:pt modelId="{CEB7B70E-BC0C-43A7-A8DD-65C332003410}" type="pres">
      <dgm:prSet presAssocID="{EC957A97-DC39-4612-90F6-162535EC731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CF3D2AE-5352-4371-AA90-02F760A44B75}" type="presOf" srcId="{FD5AD219-FA88-4748-8B5E-30CEA4848547}" destId="{FF71CD4A-AA39-4A4B-951E-0126E075AE9A}" srcOrd="0" destOrd="0" presId="urn:microsoft.com/office/officeart/2005/8/layout/list1"/>
    <dgm:cxn modelId="{43D4BC6D-DF02-4062-9ADA-B009AA797C5F}" type="presOf" srcId="{EC957A97-DC39-4612-90F6-162535EC731E}" destId="{B231474F-220E-4B14-82B9-88C5CDAF1C6F}" srcOrd="0" destOrd="0" presId="urn:microsoft.com/office/officeart/2005/8/layout/list1"/>
    <dgm:cxn modelId="{63DEC832-14F0-43CB-AB58-B8F7031FC34D}" srcId="{FD5AD219-FA88-4748-8B5E-30CEA4848547}" destId="{848D1295-0DCC-4BB1-9F90-A61D682D2F50}" srcOrd="2" destOrd="0" parTransId="{1F24CC29-4CD4-4C8A-B942-913668ABE2BD}" sibTransId="{A07B4A4A-E311-43F9-B739-982D948BAE81}"/>
    <dgm:cxn modelId="{4BB3EEED-EDE4-463B-A323-648ED5A3BA5E}" srcId="{FD5AD219-FA88-4748-8B5E-30CEA4848547}" destId="{5225F0A9-AD85-404D-B5F4-AA40AED12263}" srcOrd="1" destOrd="0" parTransId="{8FC884EE-AFCD-4CD8-BAD8-FDAC6DE403E5}" sibTransId="{6EC80918-4862-45E2-B25A-0F80481887E6}"/>
    <dgm:cxn modelId="{2141B822-E1FC-4971-988B-3C194C71806B}" type="presOf" srcId="{57CB4920-AE23-4238-B118-D18EFC281813}" destId="{2D94B514-2298-4D90-B1E5-E0995635929B}" srcOrd="0" destOrd="0" presId="urn:microsoft.com/office/officeart/2005/8/layout/list1"/>
    <dgm:cxn modelId="{D6C6EE47-7BB6-4405-B125-AC08EB23C1C2}" type="presOf" srcId="{5225F0A9-AD85-404D-B5F4-AA40AED12263}" destId="{7A5432D2-A512-4A8D-9931-F51712A3B52D}" srcOrd="0" destOrd="0" presId="urn:microsoft.com/office/officeart/2005/8/layout/list1"/>
    <dgm:cxn modelId="{9B63D54A-460F-4E4A-89D9-0EA0BACAEB7B}" type="presOf" srcId="{848D1295-0DCC-4BB1-9F90-A61D682D2F50}" destId="{0BE470BB-FA70-41F8-8B13-AF22DD43E103}" srcOrd="1" destOrd="0" presId="urn:microsoft.com/office/officeart/2005/8/layout/list1"/>
    <dgm:cxn modelId="{BF53D70F-5A05-4129-8773-22BE7FF76BA7}" type="presOf" srcId="{848D1295-0DCC-4BB1-9F90-A61D682D2F50}" destId="{F24A446D-6757-4BF6-A192-BE7970977FAE}" srcOrd="0" destOrd="0" presId="urn:microsoft.com/office/officeart/2005/8/layout/list1"/>
    <dgm:cxn modelId="{307958EB-3E1F-44AA-8C1A-E158C6678A9C}" type="presOf" srcId="{5225F0A9-AD85-404D-B5F4-AA40AED12263}" destId="{28EDC766-B864-400D-A1E3-9C03B0E1BCFC}" srcOrd="1" destOrd="0" presId="urn:microsoft.com/office/officeart/2005/8/layout/list1"/>
    <dgm:cxn modelId="{CF6F5379-FA35-42B3-AF46-D9626118F8FA}" type="presOf" srcId="{57CB4920-AE23-4238-B118-D18EFC281813}" destId="{FC50F380-3541-4F81-88CB-7F9F9DB7973A}" srcOrd="1" destOrd="0" presId="urn:microsoft.com/office/officeart/2005/8/layout/list1"/>
    <dgm:cxn modelId="{B335438C-0CAD-4B59-BE7B-050B0A14F938}" srcId="{FD5AD219-FA88-4748-8B5E-30CEA4848547}" destId="{57CB4920-AE23-4238-B118-D18EFC281813}" srcOrd="0" destOrd="0" parTransId="{61D70FB1-978C-4953-8582-27E47C51CF07}" sibTransId="{42B5D6AB-5778-4809-A649-800D166264C3}"/>
    <dgm:cxn modelId="{B3D14A31-A05A-4E8C-9992-C22828B822E3}" srcId="{FD5AD219-FA88-4748-8B5E-30CEA4848547}" destId="{EC957A97-DC39-4612-90F6-162535EC731E}" srcOrd="3" destOrd="0" parTransId="{98368B63-86C9-4066-B312-2DBACC0B8E40}" sibTransId="{EBCC2841-80D1-481A-9C7A-E89BD76277B0}"/>
    <dgm:cxn modelId="{BA3942BB-F148-4C60-9F71-209B7B34544A}" type="presOf" srcId="{EC957A97-DC39-4612-90F6-162535EC731E}" destId="{ED7940D3-4CEB-409A-83D6-D1A4A9F69B5A}" srcOrd="1" destOrd="0" presId="urn:microsoft.com/office/officeart/2005/8/layout/list1"/>
    <dgm:cxn modelId="{F4AD542F-2CC4-464E-A243-7F0DB94061F5}" type="presParOf" srcId="{FF71CD4A-AA39-4A4B-951E-0126E075AE9A}" destId="{9897A634-DE47-462A-8EA2-2D257C61F8A1}" srcOrd="0" destOrd="0" presId="urn:microsoft.com/office/officeart/2005/8/layout/list1"/>
    <dgm:cxn modelId="{4A512614-3290-4DDA-B18E-77988311A93B}" type="presParOf" srcId="{9897A634-DE47-462A-8EA2-2D257C61F8A1}" destId="{2D94B514-2298-4D90-B1E5-E0995635929B}" srcOrd="0" destOrd="0" presId="urn:microsoft.com/office/officeart/2005/8/layout/list1"/>
    <dgm:cxn modelId="{6140CA62-2125-484E-BE68-86A33766BCCB}" type="presParOf" srcId="{9897A634-DE47-462A-8EA2-2D257C61F8A1}" destId="{FC50F380-3541-4F81-88CB-7F9F9DB7973A}" srcOrd="1" destOrd="0" presId="urn:microsoft.com/office/officeart/2005/8/layout/list1"/>
    <dgm:cxn modelId="{B013442D-09BB-49BB-9464-97A7BB0A064C}" type="presParOf" srcId="{FF71CD4A-AA39-4A4B-951E-0126E075AE9A}" destId="{F48C73B5-4703-499B-A2FA-9DC342700124}" srcOrd="1" destOrd="0" presId="urn:microsoft.com/office/officeart/2005/8/layout/list1"/>
    <dgm:cxn modelId="{C43E47C2-12BD-4C2F-BD66-F275F667E8CD}" type="presParOf" srcId="{FF71CD4A-AA39-4A4B-951E-0126E075AE9A}" destId="{C1AE01E7-7416-46F5-9F35-014D2F9D3AA2}" srcOrd="2" destOrd="0" presId="urn:microsoft.com/office/officeart/2005/8/layout/list1"/>
    <dgm:cxn modelId="{5C49C42B-7CB6-465C-829B-E86C7D9036BD}" type="presParOf" srcId="{FF71CD4A-AA39-4A4B-951E-0126E075AE9A}" destId="{C025C412-720F-412E-A5AA-AF1502E34D57}" srcOrd="3" destOrd="0" presId="urn:microsoft.com/office/officeart/2005/8/layout/list1"/>
    <dgm:cxn modelId="{1F60A1DA-B028-4691-BCE5-30559A2ABFAF}" type="presParOf" srcId="{FF71CD4A-AA39-4A4B-951E-0126E075AE9A}" destId="{A9B0D60B-62CE-46BD-8461-226DB37779E5}" srcOrd="4" destOrd="0" presId="urn:microsoft.com/office/officeart/2005/8/layout/list1"/>
    <dgm:cxn modelId="{9DF28BF3-A2D1-47D9-A7FE-E330632923DE}" type="presParOf" srcId="{A9B0D60B-62CE-46BD-8461-226DB37779E5}" destId="{7A5432D2-A512-4A8D-9931-F51712A3B52D}" srcOrd="0" destOrd="0" presId="urn:microsoft.com/office/officeart/2005/8/layout/list1"/>
    <dgm:cxn modelId="{09576E73-772C-4BED-BEA2-BBFCB1F011E8}" type="presParOf" srcId="{A9B0D60B-62CE-46BD-8461-226DB37779E5}" destId="{28EDC766-B864-400D-A1E3-9C03B0E1BCFC}" srcOrd="1" destOrd="0" presId="urn:microsoft.com/office/officeart/2005/8/layout/list1"/>
    <dgm:cxn modelId="{680F2E59-215A-46F3-9B54-76B1A017B948}" type="presParOf" srcId="{FF71CD4A-AA39-4A4B-951E-0126E075AE9A}" destId="{005C3BA8-2173-4055-842B-F6C397672EAD}" srcOrd="5" destOrd="0" presId="urn:microsoft.com/office/officeart/2005/8/layout/list1"/>
    <dgm:cxn modelId="{89CE456F-36A1-41BB-BFFF-9B92CE1A5A3C}" type="presParOf" srcId="{FF71CD4A-AA39-4A4B-951E-0126E075AE9A}" destId="{A728AC36-0E8F-49C1-AE47-E9FB149C64BD}" srcOrd="6" destOrd="0" presId="urn:microsoft.com/office/officeart/2005/8/layout/list1"/>
    <dgm:cxn modelId="{97A8A8EF-1C65-4C93-ADB2-258447BC4BA3}" type="presParOf" srcId="{FF71CD4A-AA39-4A4B-951E-0126E075AE9A}" destId="{0582E2A4-34DC-4131-B84E-A6E7A468FB86}" srcOrd="7" destOrd="0" presId="urn:microsoft.com/office/officeart/2005/8/layout/list1"/>
    <dgm:cxn modelId="{920B3888-29E9-45C7-9994-A2772DE3D519}" type="presParOf" srcId="{FF71CD4A-AA39-4A4B-951E-0126E075AE9A}" destId="{36244265-D588-4A16-83B3-DD970DE6F882}" srcOrd="8" destOrd="0" presId="urn:microsoft.com/office/officeart/2005/8/layout/list1"/>
    <dgm:cxn modelId="{AE9A29F3-133D-42E0-B809-538133B833DA}" type="presParOf" srcId="{36244265-D588-4A16-83B3-DD970DE6F882}" destId="{F24A446D-6757-4BF6-A192-BE7970977FAE}" srcOrd="0" destOrd="0" presId="urn:microsoft.com/office/officeart/2005/8/layout/list1"/>
    <dgm:cxn modelId="{59DEA6B5-965F-4A60-B8D7-73DE4CFC3F02}" type="presParOf" srcId="{36244265-D588-4A16-83B3-DD970DE6F882}" destId="{0BE470BB-FA70-41F8-8B13-AF22DD43E103}" srcOrd="1" destOrd="0" presId="urn:microsoft.com/office/officeart/2005/8/layout/list1"/>
    <dgm:cxn modelId="{E2114F3B-2890-4127-B3AA-8A3B2B90FF3C}" type="presParOf" srcId="{FF71CD4A-AA39-4A4B-951E-0126E075AE9A}" destId="{263C612A-5851-4543-AE64-A8E815BC29FD}" srcOrd="9" destOrd="0" presId="urn:microsoft.com/office/officeart/2005/8/layout/list1"/>
    <dgm:cxn modelId="{E5432D11-048C-426D-BD81-EC751FB6B1A6}" type="presParOf" srcId="{FF71CD4A-AA39-4A4B-951E-0126E075AE9A}" destId="{A834348F-11F3-4B87-84E7-2A948141F0C9}" srcOrd="10" destOrd="0" presId="urn:microsoft.com/office/officeart/2005/8/layout/list1"/>
    <dgm:cxn modelId="{542C49F4-B0EC-478B-AA68-808DE24C14EE}" type="presParOf" srcId="{FF71CD4A-AA39-4A4B-951E-0126E075AE9A}" destId="{EE26FE30-132F-4810-B623-AD2111E4CD72}" srcOrd="11" destOrd="0" presId="urn:microsoft.com/office/officeart/2005/8/layout/list1"/>
    <dgm:cxn modelId="{0B177C6B-0ADD-4BB2-949F-D3C200677159}" type="presParOf" srcId="{FF71CD4A-AA39-4A4B-951E-0126E075AE9A}" destId="{2F7ADB46-30B4-4015-9189-D0DE0A35720C}" srcOrd="12" destOrd="0" presId="urn:microsoft.com/office/officeart/2005/8/layout/list1"/>
    <dgm:cxn modelId="{44DB1680-D7A3-4F31-895E-031EDF9BFEF8}" type="presParOf" srcId="{2F7ADB46-30B4-4015-9189-D0DE0A35720C}" destId="{B231474F-220E-4B14-82B9-88C5CDAF1C6F}" srcOrd="0" destOrd="0" presId="urn:microsoft.com/office/officeart/2005/8/layout/list1"/>
    <dgm:cxn modelId="{F1B9DD9F-B72F-424E-A3DA-5C03227CBF72}" type="presParOf" srcId="{2F7ADB46-30B4-4015-9189-D0DE0A35720C}" destId="{ED7940D3-4CEB-409A-83D6-D1A4A9F69B5A}" srcOrd="1" destOrd="0" presId="urn:microsoft.com/office/officeart/2005/8/layout/list1"/>
    <dgm:cxn modelId="{34087259-5F3B-4742-8D18-20831484191B}" type="presParOf" srcId="{FF71CD4A-AA39-4A4B-951E-0126E075AE9A}" destId="{9D827ED8-6299-4BBB-89C8-14B30E82C697}" srcOrd="13" destOrd="0" presId="urn:microsoft.com/office/officeart/2005/8/layout/list1"/>
    <dgm:cxn modelId="{34B655F8-2C98-4CB8-9290-3D5F6324F696}" type="presParOf" srcId="{FF71CD4A-AA39-4A4B-951E-0126E075AE9A}" destId="{CEB7B70E-BC0C-43A7-A8DD-65C33200341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BD76C2-A6D1-46DD-821A-75BAAAF97380}" type="doc">
      <dgm:prSet loTypeId="urn:microsoft.com/office/officeart/2005/8/layout/vList3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E927F8F9-800B-419E-9730-9ABACD4DD027}">
      <dgm:prSet phldrT="[文本]"/>
      <dgm:spPr/>
      <dgm:t>
        <a:bodyPr/>
        <a:lstStyle/>
        <a:p>
          <a:pPr algn="l"/>
          <a:r>
            <a:rPr lang="zh-CN" altLang="en-US" dirty="0" smtClean="0"/>
            <a:t>大数据技术正在从互联网公司往传统行业飞速扩展，技术应用程度有</a:t>
          </a:r>
          <a:r>
            <a:rPr lang="en-US" altLang="zh-CN" dirty="0" smtClean="0"/>
            <a:t>gap</a:t>
          </a:r>
          <a:r>
            <a:rPr lang="zh-CN" altLang="en-US" dirty="0" smtClean="0"/>
            <a:t>但已经不大</a:t>
          </a:r>
          <a:endParaRPr lang="zh-CN" altLang="en-US" dirty="0"/>
        </a:p>
      </dgm:t>
    </dgm:pt>
    <dgm:pt modelId="{D01D98EA-7ED9-4194-BB7C-56686D18AFD9}" type="parTrans" cxnId="{FBAA7FF0-8EE6-43B5-B136-980F8AC56CB7}">
      <dgm:prSet/>
      <dgm:spPr/>
      <dgm:t>
        <a:bodyPr/>
        <a:lstStyle/>
        <a:p>
          <a:pPr algn="l"/>
          <a:endParaRPr lang="zh-CN" altLang="en-US"/>
        </a:p>
      </dgm:t>
    </dgm:pt>
    <dgm:pt modelId="{971107A0-C347-4454-AD7A-FB8FD8D7EC08}" type="sibTrans" cxnId="{FBAA7FF0-8EE6-43B5-B136-980F8AC56CB7}">
      <dgm:prSet/>
      <dgm:spPr/>
      <dgm:t>
        <a:bodyPr/>
        <a:lstStyle/>
        <a:p>
          <a:pPr algn="l"/>
          <a:endParaRPr lang="zh-CN" altLang="en-US"/>
        </a:p>
      </dgm:t>
    </dgm:pt>
    <dgm:pt modelId="{F0B551E2-E47D-4F8C-B815-83A3824868DC}">
      <dgm:prSet phldrT="[文本]"/>
      <dgm:spPr/>
      <dgm:t>
        <a:bodyPr/>
        <a:lstStyle/>
        <a:p>
          <a:pPr algn="l"/>
          <a:r>
            <a:rPr lang="zh-CN" altLang="en-US" dirty="0" smtClean="0"/>
            <a:t>应用更实时，更敏捷，更偏决策导向，</a:t>
          </a:r>
          <a:r>
            <a:rPr lang="en-US" altLang="zh-CN" dirty="0" smtClean="0"/>
            <a:t>IT</a:t>
          </a:r>
          <a:r>
            <a:rPr lang="zh-CN" altLang="en-US" dirty="0" smtClean="0"/>
            <a:t>层在变薄变轻，</a:t>
          </a:r>
          <a:r>
            <a:rPr lang="en-US" altLang="zh-CN" dirty="0" smtClean="0"/>
            <a:t>IT</a:t>
          </a:r>
          <a:r>
            <a:rPr lang="zh-CN" altLang="en-US" dirty="0" smtClean="0"/>
            <a:t>人需要重新定位</a:t>
          </a:r>
          <a:endParaRPr lang="zh-CN" altLang="en-US" dirty="0"/>
        </a:p>
      </dgm:t>
    </dgm:pt>
    <dgm:pt modelId="{FF9D5220-EDA2-4821-BBAD-9550B2CC4C24}" type="parTrans" cxnId="{09787A66-97A1-4CC1-BC7D-537915755608}">
      <dgm:prSet/>
      <dgm:spPr/>
      <dgm:t>
        <a:bodyPr/>
        <a:lstStyle/>
        <a:p>
          <a:pPr algn="l"/>
          <a:endParaRPr lang="zh-CN" altLang="en-US"/>
        </a:p>
      </dgm:t>
    </dgm:pt>
    <dgm:pt modelId="{ACC6F5CB-67F7-4DF6-A042-701E2EEF7679}" type="sibTrans" cxnId="{09787A66-97A1-4CC1-BC7D-537915755608}">
      <dgm:prSet/>
      <dgm:spPr/>
      <dgm:t>
        <a:bodyPr/>
        <a:lstStyle/>
        <a:p>
          <a:pPr algn="l"/>
          <a:endParaRPr lang="zh-CN" altLang="en-US"/>
        </a:p>
      </dgm:t>
    </dgm:pt>
    <dgm:pt modelId="{C4DF483E-B20A-4880-B8AD-5E40291DD71A}">
      <dgm:prSet phldrT="[文本]"/>
      <dgm:spPr/>
      <dgm:t>
        <a:bodyPr/>
        <a:lstStyle/>
        <a:p>
          <a:pPr algn="l"/>
          <a:r>
            <a:rPr lang="zh-CN" altLang="en-US" dirty="0" smtClean="0"/>
            <a:t>数据互联互通将成为全行业刚需，权限审计和行业规范是目前障碍</a:t>
          </a:r>
          <a:endParaRPr lang="zh-CN" altLang="en-US" dirty="0"/>
        </a:p>
      </dgm:t>
    </dgm:pt>
    <dgm:pt modelId="{C5FBAD03-59C1-43A2-A99A-E5C97297B65A}" type="parTrans" cxnId="{6FA61D01-25D8-47BE-97F2-F0D00F6FF3A4}">
      <dgm:prSet/>
      <dgm:spPr/>
      <dgm:t>
        <a:bodyPr/>
        <a:lstStyle/>
        <a:p>
          <a:pPr algn="l"/>
          <a:endParaRPr lang="zh-CN" altLang="en-US"/>
        </a:p>
      </dgm:t>
    </dgm:pt>
    <dgm:pt modelId="{6FB48BBC-3189-4ECC-A178-99D3536420A5}" type="sibTrans" cxnId="{6FA61D01-25D8-47BE-97F2-F0D00F6FF3A4}">
      <dgm:prSet/>
      <dgm:spPr/>
      <dgm:t>
        <a:bodyPr/>
        <a:lstStyle/>
        <a:p>
          <a:pPr algn="l"/>
          <a:endParaRPr lang="zh-CN" altLang="en-US"/>
        </a:p>
      </dgm:t>
    </dgm:pt>
    <dgm:pt modelId="{FC13F7EF-A2A4-4AFC-852D-79933CA86F3E}">
      <dgm:prSet/>
      <dgm:spPr/>
      <dgm:t>
        <a:bodyPr/>
        <a:lstStyle/>
        <a:p>
          <a:pPr algn="l"/>
          <a:r>
            <a:rPr lang="zh-CN" altLang="en-US" dirty="0" smtClean="0"/>
            <a:t>技术的进步并未逾越工具范畴，帮助人决策</a:t>
          </a:r>
          <a:endParaRPr lang="en-US" altLang="zh-CN" dirty="0" smtClean="0"/>
        </a:p>
      </dgm:t>
    </dgm:pt>
    <dgm:pt modelId="{4A4283B4-3086-427C-B7A4-6D40829ECE00}" type="parTrans" cxnId="{926B3B3F-3456-4228-A6DC-C48F412BE9E2}">
      <dgm:prSet/>
      <dgm:spPr/>
      <dgm:t>
        <a:bodyPr/>
        <a:lstStyle/>
        <a:p>
          <a:pPr algn="l"/>
          <a:endParaRPr lang="zh-CN" altLang="en-US"/>
        </a:p>
      </dgm:t>
    </dgm:pt>
    <dgm:pt modelId="{92782EA3-80B2-4D79-B4B8-BEDB2F054EEA}" type="sibTrans" cxnId="{926B3B3F-3456-4228-A6DC-C48F412BE9E2}">
      <dgm:prSet/>
      <dgm:spPr/>
      <dgm:t>
        <a:bodyPr/>
        <a:lstStyle/>
        <a:p>
          <a:pPr algn="l"/>
          <a:endParaRPr lang="zh-CN" altLang="en-US"/>
        </a:p>
      </dgm:t>
    </dgm:pt>
    <dgm:pt modelId="{71EA6F19-2F48-4CE6-B5E8-198B3981E068}" type="pres">
      <dgm:prSet presAssocID="{45BD76C2-A6D1-46DD-821A-75BAAAF97380}" presName="linearFlow" presStyleCnt="0">
        <dgm:presLayoutVars>
          <dgm:dir/>
          <dgm:resizeHandles val="exact"/>
        </dgm:presLayoutVars>
      </dgm:prSet>
      <dgm:spPr/>
    </dgm:pt>
    <dgm:pt modelId="{0048200A-D0FC-41F3-9A98-66CE46D09CD3}" type="pres">
      <dgm:prSet presAssocID="{E927F8F9-800B-419E-9730-9ABACD4DD027}" presName="composite" presStyleCnt="0"/>
      <dgm:spPr/>
    </dgm:pt>
    <dgm:pt modelId="{F63062C9-BCF8-4ABE-9207-11975C25AA34}" type="pres">
      <dgm:prSet presAssocID="{E927F8F9-800B-419E-9730-9ABACD4DD027}" presName="imgShp" presStyleLbl="fgImgPlace1" presStyleIdx="0" presStyleCnt="4"/>
      <dgm:spPr/>
    </dgm:pt>
    <dgm:pt modelId="{B0142F05-758C-4C43-A123-5058022A870A}" type="pres">
      <dgm:prSet presAssocID="{E927F8F9-800B-419E-9730-9ABACD4DD027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6E612C-C9EC-4FFC-94FB-9170C82CEAC6}" type="pres">
      <dgm:prSet presAssocID="{971107A0-C347-4454-AD7A-FB8FD8D7EC08}" presName="spacing" presStyleCnt="0"/>
      <dgm:spPr/>
    </dgm:pt>
    <dgm:pt modelId="{21FFAA91-5608-4FF4-9553-C11D3F2509DC}" type="pres">
      <dgm:prSet presAssocID="{F0B551E2-E47D-4F8C-B815-83A3824868DC}" presName="composite" presStyleCnt="0"/>
      <dgm:spPr/>
    </dgm:pt>
    <dgm:pt modelId="{CE33A5F6-87D1-494B-8630-703FA677B420}" type="pres">
      <dgm:prSet presAssocID="{F0B551E2-E47D-4F8C-B815-83A3824868DC}" presName="imgShp" presStyleLbl="fgImgPlace1" presStyleIdx="1" presStyleCnt="4"/>
      <dgm:spPr/>
    </dgm:pt>
    <dgm:pt modelId="{8E9E81E5-E5E5-46BD-8B06-9667760BEBEF}" type="pres">
      <dgm:prSet presAssocID="{F0B551E2-E47D-4F8C-B815-83A3824868DC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681051-AFFD-4D32-8B82-AAE4CB777B95}" type="pres">
      <dgm:prSet presAssocID="{ACC6F5CB-67F7-4DF6-A042-701E2EEF7679}" presName="spacing" presStyleCnt="0"/>
      <dgm:spPr/>
    </dgm:pt>
    <dgm:pt modelId="{9E2FFBBF-5DE3-4C6A-AC0F-0A29FBBD1B1B}" type="pres">
      <dgm:prSet presAssocID="{C4DF483E-B20A-4880-B8AD-5E40291DD71A}" presName="composite" presStyleCnt="0"/>
      <dgm:spPr/>
    </dgm:pt>
    <dgm:pt modelId="{2B8C370E-67D3-4AE9-8C82-4E6D59D410EA}" type="pres">
      <dgm:prSet presAssocID="{C4DF483E-B20A-4880-B8AD-5E40291DD71A}" presName="imgShp" presStyleLbl="fgImgPlace1" presStyleIdx="2" presStyleCnt="4"/>
      <dgm:spPr/>
    </dgm:pt>
    <dgm:pt modelId="{ECAF9034-0592-47D0-8023-8EFE5B431376}" type="pres">
      <dgm:prSet presAssocID="{C4DF483E-B20A-4880-B8AD-5E40291DD71A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B5AAC0-18FF-4381-8B34-1477386A3124}" type="pres">
      <dgm:prSet presAssocID="{6FB48BBC-3189-4ECC-A178-99D3536420A5}" presName="spacing" presStyleCnt="0"/>
      <dgm:spPr/>
    </dgm:pt>
    <dgm:pt modelId="{BD98502E-EBB7-4D33-A7BD-3F0E4CEE68FD}" type="pres">
      <dgm:prSet presAssocID="{FC13F7EF-A2A4-4AFC-852D-79933CA86F3E}" presName="composite" presStyleCnt="0"/>
      <dgm:spPr/>
    </dgm:pt>
    <dgm:pt modelId="{0C557AC3-7355-4F13-A2FD-6A5189128BFA}" type="pres">
      <dgm:prSet presAssocID="{FC13F7EF-A2A4-4AFC-852D-79933CA86F3E}" presName="imgShp" presStyleLbl="fgImgPlace1" presStyleIdx="3" presStyleCnt="4"/>
      <dgm:spPr/>
    </dgm:pt>
    <dgm:pt modelId="{4F041E91-2BCD-45D3-8A76-12866CF2D587}" type="pres">
      <dgm:prSet presAssocID="{FC13F7EF-A2A4-4AFC-852D-79933CA86F3E}" presName="txShp" presStyleLbl="node1" presStyleIdx="3" presStyleCnt="4">
        <dgm:presLayoutVars>
          <dgm:bulletEnabled val="1"/>
        </dgm:presLayoutVars>
      </dgm:prSet>
      <dgm:spPr/>
    </dgm:pt>
  </dgm:ptLst>
  <dgm:cxnLst>
    <dgm:cxn modelId="{9DE29B93-D9C3-4563-959B-43EB67495A84}" type="presOf" srcId="{FC13F7EF-A2A4-4AFC-852D-79933CA86F3E}" destId="{4F041E91-2BCD-45D3-8A76-12866CF2D587}" srcOrd="0" destOrd="0" presId="urn:microsoft.com/office/officeart/2005/8/layout/vList3"/>
    <dgm:cxn modelId="{57847239-05BC-4803-BC3B-616C16A83945}" type="presOf" srcId="{E927F8F9-800B-419E-9730-9ABACD4DD027}" destId="{B0142F05-758C-4C43-A123-5058022A870A}" srcOrd="0" destOrd="0" presId="urn:microsoft.com/office/officeart/2005/8/layout/vList3"/>
    <dgm:cxn modelId="{09787A66-97A1-4CC1-BC7D-537915755608}" srcId="{45BD76C2-A6D1-46DD-821A-75BAAAF97380}" destId="{F0B551E2-E47D-4F8C-B815-83A3824868DC}" srcOrd="1" destOrd="0" parTransId="{FF9D5220-EDA2-4821-BBAD-9550B2CC4C24}" sibTransId="{ACC6F5CB-67F7-4DF6-A042-701E2EEF7679}"/>
    <dgm:cxn modelId="{198EC09E-41F3-4796-99AC-18A803A6FF98}" type="presOf" srcId="{C4DF483E-B20A-4880-B8AD-5E40291DD71A}" destId="{ECAF9034-0592-47D0-8023-8EFE5B431376}" srcOrd="0" destOrd="0" presId="urn:microsoft.com/office/officeart/2005/8/layout/vList3"/>
    <dgm:cxn modelId="{6FA61D01-25D8-47BE-97F2-F0D00F6FF3A4}" srcId="{45BD76C2-A6D1-46DD-821A-75BAAAF97380}" destId="{C4DF483E-B20A-4880-B8AD-5E40291DD71A}" srcOrd="2" destOrd="0" parTransId="{C5FBAD03-59C1-43A2-A99A-E5C97297B65A}" sibTransId="{6FB48BBC-3189-4ECC-A178-99D3536420A5}"/>
    <dgm:cxn modelId="{926B3B3F-3456-4228-A6DC-C48F412BE9E2}" srcId="{45BD76C2-A6D1-46DD-821A-75BAAAF97380}" destId="{FC13F7EF-A2A4-4AFC-852D-79933CA86F3E}" srcOrd="3" destOrd="0" parTransId="{4A4283B4-3086-427C-B7A4-6D40829ECE00}" sibTransId="{92782EA3-80B2-4D79-B4B8-BEDB2F054EEA}"/>
    <dgm:cxn modelId="{26AC6E25-01E7-43CC-89D0-69D097C8AED0}" type="presOf" srcId="{F0B551E2-E47D-4F8C-B815-83A3824868DC}" destId="{8E9E81E5-E5E5-46BD-8B06-9667760BEBEF}" srcOrd="0" destOrd="0" presId="urn:microsoft.com/office/officeart/2005/8/layout/vList3"/>
    <dgm:cxn modelId="{FBAA7FF0-8EE6-43B5-B136-980F8AC56CB7}" srcId="{45BD76C2-A6D1-46DD-821A-75BAAAF97380}" destId="{E927F8F9-800B-419E-9730-9ABACD4DD027}" srcOrd="0" destOrd="0" parTransId="{D01D98EA-7ED9-4194-BB7C-56686D18AFD9}" sibTransId="{971107A0-C347-4454-AD7A-FB8FD8D7EC08}"/>
    <dgm:cxn modelId="{6B1A8EFE-0B72-4150-A71D-8745918D9575}" type="presOf" srcId="{45BD76C2-A6D1-46DD-821A-75BAAAF97380}" destId="{71EA6F19-2F48-4CE6-B5E8-198B3981E068}" srcOrd="0" destOrd="0" presId="urn:microsoft.com/office/officeart/2005/8/layout/vList3"/>
    <dgm:cxn modelId="{EED9298E-3E92-45AA-ADB8-615D82D3FDED}" type="presParOf" srcId="{71EA6F19-2F48-4CE6-B5E8-198B3981E068}" destId="{0048200A-D0FC-41F3-9A98-66CE46D09CD3}" srcOrd="0" destOrd="0" presId="urn:microsoft.com/office/officeart/2005/8/layout/vList3"/>
    <dgm:cxn modelId="{53F72347-7C48-464E-9D3B-485C018D96C1}" type="presParOf" srcId="{0048200A-D0FC-41F3-9A98-66CE46D09CD3}" destId="{F63062C9-BCF8-4ABE-9207-11975C25AA34}" srcOrd="0" destOrd="0" presId="urn:microsoft.com/office/officeart/2005/8/layout/vList3"/>
    <dgm:cxn modelId="{02139A36-FDA3-4417-8449-1910A8455AB9}" type="presParOf" srcId="{0048200A-D0FC-41F3-9A98-66CE46D09CD3}" destId="{B0142F05-758C-4C43-A123-5058022A870A}" srcOrd="1" destOrd="0" presId="urn:microsoft.com/office/officeart/2005/8/layout/vList3"/>
    <dgm:cxn modelId="{FE7A2456-AC8E-40F7-A6DD-56B922AC922B}" type="presParOf" srcId="{71EA6F19-2F48-4CE6-B5E8-198B3981E068}" destId="{D26E612C-C9EC-4FFC-94FB-9170C82CEAC6}" srcOrd="1" destOrd="0" presId="urn:microsoft.com/office/officeart/2005/8/layout/vList3"/>
    <dgm:cxn modelId="{F332732B-C27F-4143-BB27-714DC520D13B}" type="presParOf" srcId="{71EA6F19-2F48-4CE6-B5E8-198B3981E068}" destId="{21FFAA91-5608-4FF4-9553-C11D3F2509DC}" srcOrd="2" destOrd="0" presId="urn:microsoft.com/office/officeart/2005/8/layout/vList3"/>
    <dgm:cxn modelId="{8819482C-564E-4FA5-89C5-5D220A1358CD}" type="presParOf" srcId="{21FFAA91-5608-4FF4-9553-C11D3F2509DC}" destId="{CE33A5F6-87D1-494B-8630-703FA677B420}" srcOrd="0" destOrd="0" presId="urn:microsoft.com/office/officeart/2005/8/layout/vList3"/>
    <dgm:cxn modelId="{77234760-F43D-4493-91D6-292DC203D1EB}" type="presParOf" srcId="{21FFAA91-5608-4FF4-9553-C11D3F2509DC}" destId="{8E9E81E5-E5E5-46BD-8B06-9667760BEBEF}" srcOrd="1" destOrd="0" presId="urn:microsoft.com/office/officeart/2005/8/layout/vList3"/>
    <dgm:cxn modelId="{A5C88F19-6F05-4A1B-8B11-5EF96C324BA2}" type="presParOf" srcId="{71EA6F19-2F48-4CE6-B5E8-198B3981E068}" destId="{D3681051-AFFD-4D32-8B82-AAE4CB777B95}" srcOrd="3" destOrd="0" presId="urn:microsoft.com/office/officeart/2005/8/layout/vList3"/>
    <dgm:cxn modelId="{53CCE1EA-7303-4220-BBBA-CC596454C726}" type="presParOf" srcId="{71EA6F19-2F48-4CE6-B5E8-198B3981E068}" destId="{9E2FFBBF-5DE3-4C6A-AC0F-0A29FBBD1B1B}" srcOrd="4" destOrd="0" presId="urn:microsoft.com/office/officeart/2005/8/layout/vList3"/>
    <dgm:cxn modelId="{4CCFB0D4-332F-453A-837E-F82852689B8D}" type="presParOf" srcId="{9E2FFBBF-5DE3-4C6A-AC0F-0A29FBBD1B1B}" destId="{2B8C370E-67D3-4AE9-8C82-4E6D59D410EA}" srcOrd="0" destOrd="0" presId="urn:microsoft.com/office/officeart/2005/8/layout/vList3"/>
    <dgm:cxn modelId="{36E21251-DF96-4EA2-B26A-19BDE4B21C07}" type="presParOf" srcId="{9E2FFBBF-5DE3-4C6A-AC0F-0A29FBBD1B1B}" destId="{ECAF9034-0592-47D0-8023-8EFE5B431376}" srcOrd="1" destOrd="0" presId="urn:microsoft.com/office/officeart/2005/8/layout/vList3"/>
    <dgm:cxn modelId="{46923738-EA7D-49FE-853B-6DF6C494CD7A}" type="presParOf" srcId="{71EA6F19-2F48-4CE6-B5E8-198B3981E068}" destId="{67B5AAC0-18FF-4381-8B34-1477386A3124}" srcOrd="5" destOrd="0" presId="urn:microsoft.com/office/officeart/2005/8/layout/vList3"/>
    <dgm:cxn modelId="{0BAA10B1-F3DF-4CA9-B424-B81D12D174A1}" type="presParOf" srcId="{71EA6F19-2F48-4CE6-B5E8-198B3981E068}" destId="{BD98502E-EBB7-4D33-A7BD-3F0E4CEE68FD}" srcOrd="6" destOrd="0" presId="urn:microsoft.com/office/officeart/2005/8/layout/vList3"/>
    <dgm:cxn modelId="{6FC8EEA9-66F5-4D75-8E58-75BF3FF5AEAA}" type="presParOf" srcId="{BD98502E-EBB7-4D33-A7BD-3F0E4CEE68FD}" destId="{0C557AC3-7355-4F13-A2FD-6A5189128BFA}" srcOrd="0" destOrd="0" presId="urn:microsoft.com/office/officeart/2005/8/layout/vList3"/>
    <dgm:cxn modelId="{4941DD98-47C1-4359-98C5-1F29C5E834C9}" type="presParOf" srcId="{BD98502E-EBB7-4D33-A7BD-3F0E4CEE68FD}" destId="{4F041E91-2BCD-45D3-8A76-12866CF2D58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AE01E7-7416-46F5-9F35-014D2F9D3AA2}">
      <dsp:nvSpPr>
        <dsp:cNvPr id="0" name=""/>
        <dsp:cNvSpPr/>
      </dsp:nvSpPr>
      <dsp:spPr>
        <a:xfrm>
          <a:off x="0" y="344982"/>
          <a:ext cx="720484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50F380-3541-4F81-88CB-7F9F9DB7973A}">
      <dsp:nvSpPr>
        <dsp:cNvPr id="0" name=""/>
        <dsp:cNvSpPr/>
      </dsp:nvSpPr>
      <dsp:spPr>
        <a:xfrm>
          <a:off x="360242" y="49782"/>
          <a:ext cx="5043389" cy="59040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628" tIns="0" rIns="190628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dirty="0" smtClean="0">
              <a:solidFill>
                <a:schemeClr val="accent6"/>
              </a:solidFill>
            </a:rPr>
            <a:t>WHY</a:t>
          </a:r>
          <a:endParaRPr lang="zh-CN" altLang="en-US" sz="2800" b="1" kern="1200" dirty="0">
            <a:solidFill>
              <a:schemeClr val="accent6"/>
            </a:solidFill>
          </a:endParaRPr>
        </a:p>
      </dsp:txBody>
      <dsp:txXfrm>
        <a:off x="389063" y="78603"/>
        <a:ext cx="4985747" cy="532758"/>
      </dsp:txXfrm>
    </dsp:sp>
    <dsp:sp modelId="{A728AC36-0E8F-49C1-AE47-E9FB149C64BD}">
      <dsp:nvSpPr>
        <dsp:cNvPr id="0" name=""/>
        <dsp:cNvSpPr/>
      </dsp:nvSpPr>
      <dsp:spPr>
        <a:xfrm>
          <a:off x="0" y="1252183"/>
          <a:ext cx="720484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102082"/>
              <a:satOff val="-1464"/>
              <a:lumOff val="85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DC766-B864-400D-A1E3-9C03B0E1BCFC}">
      <dsp:nvSpPr>
        <dsp:cNvPr id="0" name=""/>
        <dsp:cNvSpPr/>
      </dsp:nvSpPr>
      <dsp:spPr>
        <a:xfrm>
          <a:off x="360242" y="956982"/>
          <a:ext cx="5043389" cy="590400"/>
        </a:xfrm>
        <a:prstGeom prst="roundRect">
          <a:avLst/>
        </a:prstGeom>
        <a:solidFill>
          <a:schemeClr val="accent1">
            <a:shade val="80000"/>
            <a:hueOff val="102082"/>
            <a:satOff val="-1464"/>
            <a:lumOff val="853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628" tIns="0" rIns="190628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chemeClr val="bg1"/>
              </a:solidFill>
            </a:rPr>
            <a:t>大数据落地被虐实例</a:t>
          </a:r>
          <a:endParaRPr lang="zh-CN" altLang="en-US" sz="2800" b="1" kern="1200" dirty="0">
            <a:solidFill>
              <a:schemeClr val="bg1"/>
            </a:solidFill>
          </a:endParaRPr>
        </a:p>
      </dsp:txBody>
      <dsp:txXfrm>
        <a:off x="389063" y="985803"/>
        <a:ext cx="4985747" cy="532758"/>
      </dsp:txXfrm>
    </dsp:sp>
    <dsp:sp modelId="{A834348F-11F3-4B87-84E7-2A948141F0C9}">
      <dsp:nvSpPr>
        <dsp:cNvPr id="0" name=""/>
        <dsp:cNvSpPr/>
      </dsp:nvSpPr>
      <dsp:spPr>
        <a:xfrm>
          <a:off x="0" y="2159383"/>
          <a:ext cx="720484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204164"/>
              <a:satOff val="-2928"/>
              <a:lumOff val="170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E470BB-FA70-41F8-8B13-AF22DD43E103}">
      <dsp:nvSpPr>
        <dsp:cNvPr id="0" name=""/>
        <dsp:cNvSpPr/>
      </dsp:nvSpPr>
      <dsp:spPr>
        <a:xfrm>
          <a:off x="360242" y="1864183"/>
          <a:ext cx="5043389" cy="590400"/>
        </a:xfrm>
        <a:prstGeom prst="roundRect">
          <a:avLst/>
        </a:prstGeom>
        <a:solidFill>
          <a:schemeClr val="accent1">
            <a:shade val="80000"/>
            <a:hueOff val="204164"/>
            <a:satOff val="-2928"/>
            <a:lumOff val="17077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628" tIns="0" rIns="190628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/>
            <a:t>如何应对</a:t>
          </a:r>
          <a:endParaRPr lang="zh-CN" altLang="en-US" sz="2800" b="1" kern="1200" dirty="0"/>
        </a:p>
      </dsp:txBody>
      <dsp:txXfrm>
        <a:off x="389063" y="1893004"/>
        <a:ext cx="4985747" cy="532758"/>
      </dsp:txXfrm>
    </dsp:sp>
    <dsp:sp modelId="{CEB7B70E-BC0C-43A7-A8DD-65C332003410}">
      <dsp:nvSpPr>
        <dsp:cNvPr id="0" name=""/>
        <dsp:cNvSpPr/>
      </dsp:nvSpPr>
      <dsp:spPr>
        <a:xfrm>
          <a:off x="0" y="3066583"/>
          <a:ext cx="720484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306246"/>
              <a:satOff val="-4392"/>
              <a:lumOff val="25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7940D3-4CEB-409A-83D6-D1A4A9F69B5A}">
      <dsp:nvSpPr>
        <dsp:cNvPr id="0" name=""/>
        <dsp:cNvSpPr/>
      </dsp:nvSpPr>
      <dsp:spPr>
        <a:xfrm>
          <a:off x="360242" y="2771382"/>
          <a:ext cx="5043389" cy="590400"/>
        </a:xfrm>
        <a:prstGeom prst="roundRect">
          <a:avLst/>
        </a:prstGeom>
        <a:solidFill>
          <a:schemeClr val="accent1">
            <a:shade val="80000"/>
            <a:hueOff val="306246"/>
            <a:satOff val="-4392"/>
            <a:lumOff val="2561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628" tIns="0" rIns="190628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/>
            <a:t>案例分享</a:t>
          </a:r>
          <a:endParaRPr lang="zh-CN" altLang="en-US" sz="2800" b="1" kern="1200" dirty="0"/>
        </a:p>
      </dsp:txBody>
      <dsp:txXfrm>
        <a:off x="389063" y="2800203"/>
        <a:ext cx="4985747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AE01E7-7416-46F5-9F35-014D2F9D3AA2}">
      <dsp:nvSpPr>
        <dsp:cNvPr id="0" name=""/>
        <dsp:cNvSpPr/>
      </dsp:nvSpPr>
      <dsp:spPr>
        <a:xfrm>
          <a:off x="0" y="344982"/>
          <a:ext cx="720484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50F380-3541-4F81-88CB-7F9F9DB7973A}">
      <dsp:nvSpPr>
        <dsp:cNvPr id="0" name=""/>
        <dsp:cNvSpPr/>
      </dsp:nvSpPr>
      <dsp:spPr>
        <a:xfrm>
          <a:off x="360242" y="49782"/>
          <a:ext cx="5043389" cy="59040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628" tIns="0" rIns="190628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dirty="0" smtClean="0">
              <a:solidFill>
                <a:schemeClr val="bg1"/>
              </a:solidFill>
            </a:rPr>
            <a:t>WHY</a:t>
          </a:r>
          <a:endParaRPr lang="zh-CN" altLang="en-US" sz="2800" b="1" kern="1200" dirty="0">
            <a:solidFill>
              <a:schemeClr val="bg1"/>
            </a:solidFill>
          </a:endParaRPr>
        </a:p>
      </dsp:txBody>
      <dsp:txXfrm>
        <a:off x="389063" y="78603"/>
        <a:ext cx="4985747" cy="532758"/>
      </dsp:txXfrm>
    </dsp:sp>
    <dsp:sp modelId="{A728AC36-0E8F-49C1-AE47-E9FB149C64BD}">
      <dsp:nvSpPr>
        <dsp:cNvPr id="0" name=""/>
        <dsp:cNvSpPr/>
      </dsp:nvSpPr>
      <dsp:spPr>
        <a:xfrm>
          <a:off x="0" y="1252183"/>
          <a:ext cx="720484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102082"/>
              <a:satOff val="-1464"/>
              <a:lumOff val="85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DC766-B864-400D-A1E3-9C03B0E1BCFC}">
      <dsp:nvSpPr>
        <dsp:cNvPr id="0" name=""/>
        <dsp:cNvSpPr/>
      </dsp:nvSpPr>
      <dsp:spPr>
        <a:xfrm>
          <a:off x="360242" y="956982"/>
          <a:ext cx="5043389" cy="590400"/>
        </a:xfrm>
        <a:prstGeom prst="roundRect">
          <a:avLst/>
        </a:prstGeom>
        <a:solidFill>
          <a:schemeClr val="accent1">
            <a:shade val="80000"/>
            <a:hueOff val="102082"/>
            <a:satOff val="-1464"/>
            <a:lumOff val="853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628" tIns="0" rIns="190628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C000"/>
              </a:solidFill>
            </a:rPr>
            <a:t>大数据落地被虐实例</a:t>
          </a:r>
          <a:endParaRPr lang="zh-CN" altLang="en-US" sz="2800" b="1" kern="1200" dirty="0">
            <a:solidFill>
              <a:srgbClr val="FFC000"/>
            </a:solidFill>
          </a:endParaRPr>
        </a:p>
      </dsp:txBody>
      <dsp:txXfrm>
        <a:off x="389063" y="985803"/>
        <a:ext cx="4985747" cy="532758"/>
      </dsp:txXfrm>
    </dsp:sp>
    <dsp:sp modelId="{A834348F-11F3-4B87-84E7-2A948141F0C9}">
      <dsp:nvSpPr>
        <dsp:cNvPr id="0" name=""/>
        <dsp:cNvSpPr/>
      </dsp:nvSpPr>
      <dsp:spPr>
        <a:xfrm>
          <a:off x="0" y="2159383"/>
          <a:ext cx="720484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204164"/>
              <a:satOff val="-2928"/>
              <a:lumOff val="170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E470BB-FA70-41F8-8B13-AF22DD43E103}">
      <dsp:nvSpPr>
        <dsp:cNvPr id="0" name=""/>
        <dsp:cNvSpPr/>
      </dsp:nvSpPr>
      <dsp:spPr>
        <a:xfrm>
          <a:off x="360242" y="1864183"/>
          <a:ext cx="5043389" cy="590400"/>
        </a:xfrm>
        <a:prstGeom prst="roundRect">
          <a:avLst/>
        </a:prstGeom>
        <a:solidFill>
          <a:schemeClr val="accent1">
            <a:shade val="80000"/>
            <a:hueOff val="204164"/>
            <a:satOff val="-2928"/>
            <a:lumOff val="17077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628" tIns="0" rIns="190628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/>
            <a:t>如何应对</a:t>
          </a:r>
          <a:endParaRPr lang="zh-CN" altLang="en-US" sz="2800" b="1" kern="1200" dirty="0"/>
        </a:p>
      </dsp:txBody>
      <dsp:txXfrm>
        <a:off x="389063" y="1893004"/>
        <a:ext cx="4985747" cy="532758"/>
      </dsp:txXfrm>
    </dsp:sp>
    <dsp:sp modelId="{CEB7B70E-BC0C-43A7-A8DD-65C332003410}">
      <dsp:nvSpPr>
        <dsp:cNvPr id="0" name=""/>
        <dsp:cNvSpPr/>
      </dsp:nvSpPr>
      <dsp:spPr>
        <a:xfrm>
          <a:off x="0" y="3066583"/>
          <a:ext cx="720484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306246"/>
              <a:satOff val="-4392"/>
              <a:lumOff val="25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7940D3-4CEB-409A-83D6-D1A4A9F69B5A}">
      <dsp:nvSpPr>
        <dsp:cNvPr id="0" name=""/>
        <dsp:cNvSpPr/>
      </dsp:nvSpPr>
      <dsp:spPr>
        <a:xfrm>
          <a:off x="360242" y="2771382"/>
          <a:ext cx="5043389" cy="590400"/>
        </a:xfrm>
        <a:prstGeom prst="roundRect">
          <a:avLst/>
        </a:prstGeom>
        <a:solidFill>
          <a:schemeClr val="accent1">
            <a:shade val="80000"/>
            <a:hueOff val="306246"/>
            <a:satOff val="-4392"/>
            <a:lumOff val="2561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628" tIns="0" rIns="190628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/>
            <a:t>案例分享</a:t>
          </a:r>
          <a:endParaRPr lang="zh-CN" altLang="en-US" sz="2800" b="1" kern="1200" dirty="0"/>
        </a:p>
      </dsp:txBody>
      <dsp:txXfrm>
        <a:off x="389063" y="2800203"/>
        <a:ext cx="4985747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AE01E7-7416-46F5-9F35-014D2F9D3AA2}">
      <dsp:nvSpPr>
        <dsp:cNvPr id="0" name=""/>
        <dsp:cNvSpPr/>
      </dsp:nvSpPr>
      <dsp:spPr>
        <a:xfrm>
          <a:off x="0" y="344982"/>
          <a:ext cx="720484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50F380-3541-4F81-88CB-7F9F9DB7973A}">
      <dsp:nvSpPr>
        <dsp:cNvPr id="0" name=""/>
        <dsp:cNvSpPr/>
      </dsp:nvSpPr>
      <dsp:spPr>
        <a:xfrm>
          <a:off x="360242" y="49782"/>
          <a:ext cx="5043389" cy="59040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628" tIns="0" rIns="190628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dirty="0" smtClean="0">
              <a:solidFill>
                <a:schemeClr val="bg1"/>
              </a:solidFill>
            </a:rPr>
            <a:t>WHY</a:t>
          </a:r>
          <a:endParaRPr lang="zh-CN" altLang="en-US" sz="2800" b="1" kern="1200" dirty="0">
            <a:solidFill>
              <a:schemeClr val="bg1"/>
            </a:solidFill>
          </a:endParaRPr>
        </a:p>
      </dsp:txBody>
      <dsp:txXfrm>
        <a:off x="389063" y="78603"/>
        <a:ext cx="4985747" cy="532758"/>
      </dsp:txXfrm>
    </dsp:sp>
    <dsp:sp modelId="{A728AC36-0E8F-49C1-AE47-E9FB149C64BD}">
      <dsp:nvSpPr>
        <dsp:cNvPr id="0" name=""/>
        <dsp:cNvSpPr/>
      </dsp:nvSpPr>
      <dsp:spPr>
        <a:xfrm>
          <a:off x="0" y="1252183"/>
          <a:ext cx="720484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102082"/>
              <a:satOff val="-1464"/>
              <a:lumOff val="85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DC766-B864-400D-A1E3-9C03B0E1BCFC}">
      <dsp:nvSpPr>
        <dsp:cNvPr id="0" name=""/>
        <dsp:cNvSpPr/>
      </dsp:nvSpPr>
      <dsp:spPr>
        <a:xfrm>
          <a:off x="360242" y="956982"/>
          <a:ext cx="5043389" cy="590400"/>
        </a:xfrm>
        <a:prstGeom prst="roundRect">
          <a:avLst/>
        </a:prstGeom>
        <a:solidFill>
          <a:schemeClr val="accent1">
            <a:shade val="80000"/>
            <a:hueOff val="102082"/>
            <a:satOff val="-1464"/>
            <a:lumOff val="853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628" tIns="0" rIns="190628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chemeClr val="bg1"/>
              </a:solidFill>
            </a:rPr>
            <a:t>大数据落地被虐实例</a:t>
          </a:r>
          <a:endParaRPr lang="zh-CN" altLang="en-US" sz="2800" b="1" kern="1200" dirty="0">
            <a:solidFill>
              <a:schemeClr val="bg1"/>
            </a:solidFill>
          </a:endParaRPr>
        </a:p>
      </dsp:txBody>
      <dsp:txXfrm>
        <a:off x="389063" y="985803"/>
        <a:ext cx="4985747" cy="532758"/>
      </dsp:txXfrm>
    </dsp:sp>
    <dsp:sp modelId="{A834348F-11F3-4B87-84E7-2A948141F0C9}">
      <dsp:nvSpPr>
        <dsp:cNvPr id="0" name=""/>
        <dsp:cNvSpPr/>
      </dsp:nvSpPr>
      <dsp:spPr>
        <a:xfrm>
          <a:off x="0" y="2159383"/>
          <a:ext cx="720484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204164"/>
              <a:satOff val="-2928"/>
              <a:lumOff val="170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E470BB-FA70-41F8-8B13-AF22DD43E103}">
      <dsp:nvSpPr>
        <dsp:cNvPr id="0" name=""/>
        <dsp:cNvSpPr/>
      </dsp:nvSpPr>
      <dsp:spPr>
        <a:xfrm>
          <a:off x="360242" y="1864183"/>
          <a:ext cx="5043389" cy="590400"/>
        </a:xfrm>
        <a:prstGeom prst="roundRect">
          <a:avLst/>
        </a:prstGeom>
        <a:solidFill>
          <a:schemeClr val="accent1">
            <a:shade val="80000"/>
            <a:hueOff val="204164"/>
            <a:satOff val="-2928"/>
            <a:lumOff val="17077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628" tIns="0" rIns="190628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C000"/>
              </a:solidFill>
            </a:rPr>
            <a:t>如何应对</a:t>
          </a:r>
          <a:endParaRPr lang="zh-CN" altLang="en-US" sz="2800" b="1" kern="1200" dirty="0">
            <a:solidFill>
              <a:srgbClr val="FFC000"/>
            </a:solidFill>
          </a:endParaRPr>
        </a:p>
      </dsp:txBody>
      <dsp:txXfrm>
        <a:off x="389063" y="1893004"/>
        <a:ext cx="4985747" cy="532758"/>
      </dsp:txXfrm>
    </dsp:sp>
    <dsp:sp modelId="{CEB7B70E-BC0C-43A7-A8DD-65C332003410}">
      <dsp:nvSpPr>
        <dsp:cNvPr id="0" name=""/>
        <dsp:cNvSpPr/>
      </dsp:nvSpPr>
      <dsp:spPr>
        <a:xfrm>
          <a:off x="0" y="3066583"/>
          <a:ext cx="720484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306246"/>
              <a:satOff val="-4392"/>
              <a:lumOff val="25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7940D3-4CEB-409A-83D6-D1A4A9F69B5A}">
      <dsp:nvSpPr>
        <dsp:cNvPr id="0" name=""/>
        <dsp:cNvSpPr/>
      </dsp:nvSpPr>
      <dsp:spPr>
        <a:xfrm>
          <a:off x="360242" y="2771382"/>
          <a:ext cx="5043389" cy="590400"/>
        </a:xfrm>
        <a:prstGeom prst="roundRect">
          <a:avLst/>
        </a:prstGeom>
        <a:solidFill>
          <a:schemeClr val="accent1">
            <a:shade val="80000"/>
            <a:hueOff val="306246"/>
            <a:satOff val="-4392"/>
            <a:lumOff val="2561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628" tIns="0" rIns="190628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/>
            <a:t>案例分享</a:t>
          </a:r>
          <a:endParaRPr lang="zh-CN" altLang="en-US" sz="2800" b="1" kern="1200" dirty="0"/>
        </a:p>
      </dsp:txBody>
      <dsp:txXfrm>
        <a:off x="389063" y="2800203"/>
        <a:ext cx="4985747" cy="5327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AE01E7-7416-46F5-9F35-014D2F9D3AA2}">
      <dsp:nvSpPr>
        <dsp:cNvPr id="0" name=""/>
        <dsp:cNvSpPr/>
      </dsp:nvSpPr>
      <dsp:spPr>
        <a:xfrm>
          <a:off x="0" y="344982"/>
          <a:ext cx="720484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50F380-3541-4F81-88CB-7F9F9DB7973A}">
      <dsp:nvSpPr>
        <dsp:cNvPr id="0" name=""/>
        <dsp:cNvSpPr/>
      </dsp:nvSpPr>
      <dsp:spPr>
        <a:xfrm>
          <a:off x="360242" y="49782"/>
          <a:ext cx="5043389" cy="59040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628" tIns="0" rIns="190628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dirty="0" smtClean="0">
              <a:solidFill>
                <a:schemeClr val="bg1"/>
              </a:solidFill>
            </a:rPr>
            <a:t>WHY</a:t>
          </a:r>
          <a:endParaRPr lang="zh-CN" altLang="en-US" sz="2800" b="1" kern="1200" dirty="0">
            <a:solidFill>
              <a:schemeClr val="bg1"/>
            </a:solidFill>
          </a:endParaRPr>
        </a:p>
      </dsp:txBody>
      <dsp:txXfrm>
        <a:off x="389063" y="78603"/>
        <a:ext cx="4985747" cy="532758"/>
      </dsp:txXfrm>
    </dsp:sp>
    <dsp:sp modelId="{A728AC36-0E8F-49C1-AE47-E9FB149C64BD}">
      <dsp:nvSpPr>
        <dsp:cNvPr id="0" name=""/>
        <dsp:cNvSpPr/>
      </dsp:nvSpPr>
      <dsp:spPr>
        <a:xfrm>
          <a:off x="0" y="1252183"/>
          <a:ext cx="720484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102082"/>
              <a:satOff val="-1464"/>
              <a:lumOff val="85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DC766-B864-400D-A1E3-9C03B0E1BCFC}">
      <dsp:nvSpPr>
        <dsp:cNvPr id="0" name=""/>
        <dsp:cNvSpPr/>
      </dsp:nvSpPr>
      <dsp:spPr>
        <a:xfrm>
          <a:off x="360242" y="956982"/>
          <a:ext cx="5043389" cy="590400"/>
        </a:xfrm>
        <a:prstGeom prst="roundRect">
          <a:avLst/>
        </a:prstGeom>
        <a:solidFill>
          <a:schemeClr val="accent1">
            <a:shade val="80000"/>
            <a:hueOff val="102082"/>
            <a:satOff val="-1464"/>
            <a:lumOff val="853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628" tIns="0" rIns="190628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chemeClr val="bg1"/>
              </a:solidFill>
            </a:rPr>
            <a:t>大数据落地被虐实例</a:t>
          </a:r>
          <a:endParaRPr lang="zh-CN" altLang="en-US" sz="2800" b="1" kern="1200" dirty="0">
            <a:solidFill>
              <a:schemeClr val="bg1"/>
            </a:solidFill>
          </a:endParaRPr>
        </a:p>
      </dsp:txBody>
      <dsp:txXfrm>
        <a:off x="389063" y="985803"/>
        <a:ext cx="4985747" cy="532758"/>
      </dsp:txXfrm>
    </dsp:sp>
    <dsp:sp modelId="{A834348F-11F3-4B87-84E7-2A948141F0C9}">
      <dsp:nvSpPr>
        <dsp:cNvPr id="0" name=""/>
        <dsp:cNvSpPr/>
      </dsp:nvSpPr>
      <dsp:spPr>
        <a:xfrm>
          <a:off x="0" y="2159383"/>
          <a:ext cx="720484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204164"/>
              <a:satOff val="-2928"/>
              <a:lumOff val="170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E470BB-FA70-41F8-8B13-AF22DD43E103}">
      <dsp:nvSpPr>
        <dsp:cNvPr id="0" name=""/>
        <dsp:cNvSpPr/>
      </dsp:nvSpPr>
      <dsp:spPr>
        <a:xfrm>
          <a:off x="360242" y="1864183"/>
          <a:ext cx="5043389" cy="590400"/>
        </a:xfrm>
        <a:prstGeom prst="roundRect">
          <a:avLst/>
        </a:prstGeom>
        <a:solidFill>
          <a:schemeClr val="accent1">
            <a:shade val="80000"/>
            <a:hueOff val="204164"/>
            <a:satOff val="-2928"/>
            <a:lumOff val="17077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628" tIns="0" rIns="190628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/>
            <a:t>如何应对</a:t>
          </a:r>
          <a:endParaRPr lang="zh-CN" altLang="en-US" sz="2800" b="1" kern="1200" dirty="0"/>
        </a:p>
      </dsp:txBody>
      <dsp:txXfrm>
        <a:off x="389063" y="1893004"/>
        <a:ext cx="4985747" cy="532758"/>
      </dsp:txXfrm>
    </dsp:sp>
    <dsp:sp modelId="{CEB7B70E-BC0C-43A7-A8DD-65C332003410}">
      <dsp:nvSpPr>
        <dsp:cNvPr id="0" name=""/>
        <dsp:cNvSpPr/>
      </dsp:nvSpPr>
      <dsp:spPr>
        <a:xfrm>
          <a:off x="0" y="3066583"/>
          <a:ext cx="720484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306246"/>
              <a:satOff val="-4392"/>
              <a:lumOff val="25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7940D3-4CEB-409A-83D6-D1A4A9F69B5A}">
      <dsp:nvSpPr>
        <dsp:cNvPr id="0" name=""/>
        <dsp:cNvSpPr/>
      </dsp:nvSpPr>
      <dsp:spPr>
        <a:xfrm>
          <a:off x="360242" y="2771382"/>
          <a:ext cx="5043389" cy="590400"/>
        </a:xfrm>
        <a:prstGeom prst="roundRect">
          <a:avLst/>
        </a:prstGeom>
        <a:solidFill>
          <a:schemeClr val="accent1">
            <a:shade val="80000"/>
            <a:hueOff val="306246"/>
            <a:satOff val="-4392"/>
            <a:lumOff val="2561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628" tIns="0" rIns="190628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C000"/>
              </a:solidFill>
            </a:rPr>
            <a:t>案例分享</a:t>
          </a:r>
          <a:endParaRPr lang="zh-CN" altLang="en-US" sz="2800" b="1" kern="1200" dirty="0">
            <a:solidFill>
              <a:srgbClr val="FFC000"/>
            </a:solidFill>
          </a:endParaRPr>
        </a:p>
      </dsp:txBody>
      <dsp:txXfrm>
        <a:off x="389063" y="2800203"/>
        <a:ext cx="4985747" cy="5327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142F05-758C-4C43-A123-5058022A870A}">
      <dsp:nvSpPr>
        <dsp:cNvPr id="0" name=""/>
        <dsp:cNvSpPr/>
      </dsp:nvSpPr>
      <dsp:spPr>
        <a:xfrm rot="10800000">
          <a:off x="2050603" y="1867"/>
          <a:ext cx="7331287" cy="816003"/>
        </a:xfrm>
        <a:prstGeom prst="homePlat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9835" tIns="80010" rIns="149352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大数据技术正在从互联网公司往传统行业飞速扩展，技术应用程度有</a:t>
          </a:r>
          <a:r>
            <a:rPr lang="en-US" altLang="zh-CN" sz="2100" kern="1200" dirty="0" smtClean="0"/>
            <a:t>gap</a:t>
          </a:r>
          <a:r>
            <a:rPr lang="zh-CN" altLang="en-US" sz="2100" kern="1200" dirty="0" smtClean="0"/>
            <a:t>但已经不大</a:t>
          </a:r>
          <a:endParaRPr lang="zh-CN" altLang="en-US" sz="2100" kern="1200" dirty="0"/>
        </a:p>
      </dsp:txBody>
      <dsp:txXfrm rot="10800000">
        <a:off x="2254604" y="1867"/>
        <a:ext cx="7127286" cy="816003"/>
      </dsp:txXfrm>
    </dsp:sp>
    <dsp:sp modelId="{F63062C9-BCF8-4ABE-9207-11975C25AA34}">
      <dsp:nvSpPr>
        <dsp:cNvPr id="0" name=""/>
        <dsp:cNvSpPr/>
      </dsp:nvSpPr>
      <dsp:spPr>
        <a:xfrm>
          <a:off x="1642601" y="1867"/>
          <a:ext cx="816003" cy="81600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9E81E5-E5E5-46BD-8B06-9667760BEBEF}">
      <dsp:nvSpPr>
        <dsp:cNvPr id="0" name=""/>
        <dsp:cNvSpPr/>
      </dsp:nvSpPr>
      <dsp:spPr>
        <a:xfrm rot="10800000">
          <a:off x="2050603" y="1034223"/>
          <a:ext cx="7331287" cy="816003"/>
        </a:xfrm>
        <a:prstGeom prst="homePlate">
          <a:avLst/>
        </a:prstGeom>
        <a:solidFill>
          <a:schemeClr val="accent1">
            <a:shade val="80000"/>
            <a:hueOff val="102082"/>
            <a:satOff val="-1464"/>
            <a:lumOff val="85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9835" tIns="80010" rIns="149352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应用更实时，更敏捷，更偏决策导向，</a:t>
          </a:r>
          <a:r>
            <a:rPr lang="en-US" altLang="zh-CN" sz="2100" kern="1200" dirty="0" smtClean="0"/>
            <a:t>IT</a:t>
          </a:r>
          <a:r>
            <a:rPr lang="zh-CN" altLang="en-US" sz="2100" kern="1200" dirty="0" smtClean="0"/>
            <a:t>层在变薄变轻，</a:t>
          </a:r>
          <a:r>
            <a:rPr lang="en-US" altLang="zh-CN" sz="2100" kern="1200" dirty="0" smtClean="0"/>
            <a:t>IT</a:t>
          </a:r>
          <a:r>
            <a:rPr lang="zh-CN" altLang="en-US" sz="2100" kern="1200" dirty="0" smtClean="0"/>
            <a:t>人需要重新定位</a:t>
          </a:r>
          <a:endParaRPr lang="zh-CN" altLang="en-US" sz="2100" kern="1200" dirty="0"/>
        </a:p>
      </dsp:txBody>
      <dsp:txXfrm rot="10800000">
        <a:off x="2254604" y="1034223"/>
        <a:ext cx="7127286" cy="816003"/>
      </dsp:txXfrm>
    </dsp:sp>
    <dsp:sp modelId="{CE33A5F6-87D1-494B-8630-703FA677B420}">
      <dsp:nvSpPr>
        <dsp:cNvPr id="0" name=""/>
        <dsp:cNvSpPr/>
      </dsp:nvSpPr>
      <dsp:spPr>
        <a:xfrm>
          <a:off x="1642601" y="1034223"/>
          <a:ext cx="816003" cy="816003"/>
        </a:xfrm>
        <a:prstGeom prst="ellipse">
          <a:avLst/>
        </a:prstGeom>
        <a:solidFill>
          <a:schemeClr val="accent1">
            <a:tint val="50000"/>
            <a:hueOff val="18799"/>
            <a:satOff val="-882"/>
            <a:lumOff val="37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AF9034-0592-47D0-8023-8EFE5B431376}">
      <dsp:nvSpPr>
        <dsp:cNvPr id="0" name=""/>
        <dsp:cNvSpPr/>
      </dsp:nvSpPr>
      <dsp:spPr>
        <a:xfrm rot="10800000">
          <a:off x="2050603" y="2066578"/>
          <a:ext cx="7331287" cy="816003"/>
        </a:xfrm>
        <a:prstGeom prst="homePlate">
          <a:avLst/>
        </a:prstGeom>
        <a:solidFill>
          <a:schemeClr val="accent1">
            <a:shade val="80000"/>
            <a:hueOff val="204164"/>
            <a:satOff val="-2928"/>
            <a:lumOff val="170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9835" tIns="80010" rIns="149352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数据互联互通将成为全行业刚需，权限审计和行业规范是目前障碍</a:t>
          </a:r>
          <a:endParaRPr lang="zh-CN" altLang="en-US" sz="2100" kern="1200" dirty="0"/>
        </a:p>
      </dsp:txBody>
      <dsp:txXfrm rot="10800000">
        <a:off x="2254604" y="2066578"/>
        <a:ext cx="7127286" cy="816003"/>
      </dsp:txXfrm>
    </dsp:sp>
    <dsp:sp modelId="{2B8C370E-67D3-4AE9-8C82-4E6D59D410EA}">
      <dsp:nvSpPr>
        <dsp:cNvPr id="0" name=""/>
        <dsp:cNvSpPr/>
      </dsp:nvSpPr>
      <dsp:spPr>
        <a:xfrm>
          <a:off x="1642601" y="2066578"/>
          <a:ext cx="816003" cy="816003"/>
        </a:xfrm>
        <a:prstGeom prst="ellipse">
          <a:avLst/>
        </a:prstGeom>
        <a:solidFill>
          <a:schemeClr val="accent1">
            <a:tint val="50000"/>
            <a:hueOff val="37597"/>
            <a:satOff val="-1763"/>
            <a:lumOff val="7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41E91-2BCD-45D3-8A76-12866CF2D587}">
      <dsp:nvSpPr>
        <dsp:cNvPr id="0" name=""/>
        <dsp:cNvSpPr/>
      </dsp:nvSpPr>
      <dsp:spPr>
        <a:xfrm rot="10800000">
          <a:off x="2050603" y="3098934"/>
          <a:ext cx="7331287" cy="816003"/>
        </a:xfrm>
        <a:prstGeom prst="homePlate">
          <a:avLst/>
        </a:prstGeom>
        <a:solidFill>
          <a:schemeClr val="accent1">
            <a:shade val="80000"/>
            <a:hueOff val="306246"/>
            <a:satOff val="-4392"/>
            <a:lumOff val="25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9835" tIns="80010" rIns="149352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技术的进步并未逾越工具范畴，帮助人决策</a:t>
          </a:r>
          <a:endParaRPr lang="en-US" altLang="zh-CN" sz="2100" kern="1200" dirty="0" smtClean="0"/>
        </a:p>
      </dsp:txBody>
      <dsp:txXfrm rot="10800000">
        <a:off x="2254604" y="3098934"/>
        <a:ext cx="7127286" cy="816003"/>
      </dsp:txXfrm>
    </dsp:sp>
    <dsp:sp modelId="{0C557AC3-7355-4F13-A2FD-6A5189128BFA}">
      <dsp:nvSpPr>
        <dsp:cNvPr id="0" name=""/>
        <dsp:cNvSpPr/>
      </dsp:nvSpPr>
      <dsp:spPr>
        <a:xfrm>
          <a:off x="1642601" y="3098934"/>
          <a:ext cx="816003" cy="816003"/>
        </a:xfrm>
        <a:prstGeom prst="ellipse">
          <a:avLst/>
        </a:prstGeom>
        <a:solidFill>
          <a:schemeClr val="accent1">
            <a:tint val="50000"/>
            <a:hueOff val="56396"/>
            <a:satOff val="-2645"/>
            <a:lumOff val="112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56595-0D68-4333-A594-05931E8C9C42}" type="datetimeFigureOut">
              <a:rPr lang="zh-CN" altLang="en-US" smtClean="0"/>
              <a:pPr/>
              <a:t>2015/4/22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88DDA-8AFE-4D0B-9F12-277A98F6834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469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88DDA-8AFE-4D0B-9F12-277A98F6834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在座有很多对大数据技术很了解的专家，可能有负责公司重要的后台集群，也可能是给某个开源项目贡献代码。</a:t>
            </a:r>
            <a:endParaRPr lang="en-US" altLang="zh-CN" dirty="0" smtClean="0"/>
          </a:p>
          <a:p>
            <a:r>
              <a:rPr lang="zh-CN" altLang="en-US" dirty="0" smtClean="0"/>
              <a:t>我们公司稍有区别，我们的定位有些类似</a:t>
            </a:r>
            <a:r>
              <a:rPr lang="en-US" altLang="zh-CN" dirty="0" smtClean="0"/>
              <a:t>Cloudera</a:t>
            </a:r>
            <a:r>
              <a:rPr lang="zh-CN" altLang="en-US" dirty="0" smtClean="0"/>
              <a:t>，也有些类似</a:t>
            </a:r>
            <a:r>
              <a:rPr lang="en-US" altLang="zh-CN" dirty="0" smtClean="0"/>
              <a:t>IBM</a:t>
            </a:r>
            <a:r>
              <a:rPr lang="zh-CN" altLang="en-US" dirty="0" smtClean="0"/>
              <a:t>，总的来说我们是以客户为导向的。</a:t>
            </a:r>
            <a:endParaRPr lang="en-US" altLang="zh-CN" dirty="0" smtClean="0"/>
          </a:p>
          <a:p>
            <a:r>
              <a:rPr lang="zh-CN" altLang="en-US" dirty="0" smtClean="0"/>
              <a:t>大家知道</a:t>
            </a:r>
            <a:r>
              <a:rPr lang="en-US" altLang="zh-CN" dirty="0" smtClean="0"/>
              <a:t>Cloudera</a:t>
            </a:r>
            <a:r>
              <a:rPr lang="zh-CN" altLang="en-US" dirty="0" smtClean="0"/>
              <a:t>存在的意义，最重要的一点，可能不是他们和</a:t>
            </a:r>
            <a:r>
              <a:rPr lang="en-US" altLang="zh-CN" dirty="0" smtClean="0"/>
              <a:t>HW</a:t>
            </a:r>
            <a:r>
              <a:rPr lang="zh-CN" altLang="en-US" dirty="0" smtClean="0"/>
              <a:t>一起掌控开源项目的走向（当然这个也很重要），他们的愿景是把开源的技术和成熟的商业应用联系在一起。</a:t>
            </a:r>
            <a:endParaRPr lang="en-US" altLang="zh-CN" dirty="0" smtClean="0"/>
          </a:p>
          <a:p>
            <a:r>
              <a:rPr lang="zh-CN" altLang="en-US" dirty="0" smtClean="0"/>
              <a:t>我们公司的技术团队也和很多在场的专家一样，在互联网公司中为自己搭建各种应用系统，攻克技术难题，挑战新的技术，</a:t>
            </a:r>
            <a:endParaRPr lang="en-US" altLang="zh-CN" dirty="0" smtClean="0"/>
          </a:p>
          <a:p>
            <a:r>
              <a:rPr lang="zh-CN" altLang="en-US" dirty="0" smtClean="0"/>
              <a:t>但是我们现在在做的事情，是服务其他非互联网的客户，帮助他们能够风险可控的，合理的，稳健的使用互联网技术爆炸的技术成果</a:t>
            </a:r>
            <a:endParaRPr lang="en-US" altLang="zh-CN" dirty="0" smtClean="0"/>
          </a:p>
          <a:p>
            <a:r>
              <a:rPr lang="zh-CN" altLang="en-US" dirty="0" smtClean="0"/>
              <a:t>这样的事，和我们之前在</a:t>
            </a:r>
            <a:r>
              <a:rPr lang="en-US" altLang="zh-CN" dirty="0" err="1" smtClean="0"/>
              <a:t>Hadoop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里提交代码，修复缺陷，发表论文这些都不一样，但是也同样很有意义。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88DDA-8AFE-4D0B-9F12-277A98F6834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在我们技术领先的互联网公司以外，是一个更广大，却更需要技术帮助的领域，在金融，政府，税务，交通这些行业，大量的数据在产生，等待发现，等待挖掘出价值。</a:t>
            </a:r>
            <a:endParaRPr lang="en-US" altLang="zh-CN" dirty="0" smtClean="0"/>
          </a:p>
          <a:p>
            <a:r>
              <a:rPr lang="zh-CN" altLang="en-US" dirty="0" smtClean="0"/>
              <a:t>对这些企业客户来说，他们期望信息在组织里面高效的组装，明确的输出到需要的位置上。</a:t>
            </a:r>
            <a:endParaRPr lang="en-US" altLang="zh-CN" dirty="0" smtClean="0"/>
          </a:p>
          <a:p>
            <a:r>
              <a:rPr lang="zh-CN" altLang="en-US" dirty="0" smtClean="0"/>
              <a:t>但是现实往往是一片混沌，既存在问题如何采集数据，采集何种数据，也对数据如何发挥价值缺乏清晰的认知。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88DDA-8AFE-4D0B-9F12-277A98F6834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我们的客户，希望到达的目标是能够在数据里面发现规律，发现知识，进而做出更为合理的决策。</a:t>
            </a:r>
            <a:endParaRPr lang="en-US" altLang="zh-CN" dirty="0" smtClean="0"/>
          </a:p>
          <a:p>
            <a:r>
              <a:rPr lang="zh-CN" altLang="en-US" dirty="0" smtClean="0"/>
              <a:t>这个图显示了从完全无序的信息，我们称之为噪声，到有组织的信息，进而到能够指导人们行为的知识的一个逐渐细化的流程</a:t>
            </a:r>
            <a:endParaRPr lang="en-US" altLang="zh-CN" dirty="0" smtClean="0"/>
          </a:p>
          <a:p>
            <a:r>
              <a:rPr lang="zh-CN" altLang="en-US" dirty="0" smtClean="0"/>
              <a:t>但是其实真正发生在现实中，更加像一个闭环，从发现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学习整理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采取行动，信息在这个流转过程中需要验证，重组，形成正向反馈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88DDA-8AFE-4D0B-9F12-277A98F6834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前面啰嗦了这么多我们被打脸被客户虐的实例，那其实这些就是所谓那个</a:t>
            </a:r>
            <a:r>
              <a:rPr lang="en-US" altLang="zh-CN" dirty="0" smtClean="0"/>
              <a:t>gap</a:t>
            </a:r>
            <a:r>
              <a:rPr lang="zh-CN" altLang="en-US" dirty="0" smtClean="0"/>
              <a:t>，从一个技术，特别是开源技术，到成熟的商业产品的</a:t>
            </a:r>
            <a:r>
              <a:rPr lang="en-US" altLang="zh-CN" smtClean="0"/>
              <a:t>gap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88DDA-8AFE-4D0B-9F12-277A98F6834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2015/4/22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48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2015/4/22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33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2015/4/22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25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68C42-C07D-B745-AB5E-E43FB52A65C3}" type="datetimeFigureOut">
              <a:rPr kumimoji="1" lang="zh-CN" altLang="en-US" smtClean="0"/>
              <a:pPr/>
              <a:t>2015/4/22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1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2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3" r:id="rId2"/>
    <p:sldLayoutId id="2147483674" r:id="rId3"/>
    <p:sldLayoutId id="214748367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www.infoq.com/cn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://e.weibo.com/infoqchina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117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00" y="1821600"/>
            <a:ext cx="6620400" cy="441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丰富的数据源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权力的游戏</a:t>
            </a:r>
            <a:endParaRPr lang="zh-CN" altLang="en-US" dirty="0"/>
          </a:p>
        </p:txBody>
      </p:sp>
      <p:pic>
        <p:nvPicPr>
          <p:cNvPr id="4" name="图片 3" descr="137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00" y="1821600"/>
            <a:ext cx="6620401" cy="441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性能</a:t>
            </a:r>
            <a:endParaRPr lang="zh-CN" altLang="en-US" dirty="0"/>
          </a:p>
        </p:txBody>
      </p:sp>
      <p:pic>
        <p:nvPicPr>
          <p:cNvPr id="4" name="图片 3" descr="53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00" y="1821600"/>
            <a:ext cx="6620401" cy="441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更要命的问题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大数据？？</a:t>
            </a:r>
            <a:endParaRPr lang="zh-CN" altLang="en-US" dirty="0"/>
          </a:p>
        </p:txBody>
      </p:sp>
      <p:pic>
        <p:nvPicPr>
          <p:cNvPr id="4" name="图片 3" descr="93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00" y="1821600"/>
            <a:ext cx="6620400" cy="441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问题定义</a:t>
            </a: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 rot="5400000">
            <a:off x="5752315" y="3357171"/>
            <a:ext cx="1570842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C:\Users\zhangxu\Desktop\2015020417275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28" y="2257425"/>
            <a:ext cx="967290" cy="940421"/>
          </a:xfrm>
          <a:prstGeom prst="rect">
            <a:avLst/>
          </a:prstGeom>
          <a:noFill/>
        </p:spPr>
      </p:pic>
      <p:pic>
        <p:nvPicPr>
          <p:cNvPr id="6" name="Picture 3" descr="C:\Users\zhangxu\Desktop\2015020417282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8926" y="2314575"/>
            <a:ext cx="913552" cy="940421"/>
          </a:xfrm>
          <a:prstGeom prst="rect">
            <a:avLst/>
          </a:prstGeom>
          <a:noFill/>
        </p:spPr>
      </p:pic>
      <p:pic>
        <p:nvPicPr>
          <p:cNvPr id="7" name="Picture 4" descr="C:\Users\zhangxu\Desktop\2015020417283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60603" y="2354879"/>
            <a:ext cx="940421" cy="900117"/>
          </a:xfrm>
          <a:prstGeom prst="rect">
            <a:avLst/>
          </a:prstGeom>
          <a:noFill/>
        </p:spPr>
      </p:pic>
      <p:pic>
        <p:nvPicPr>
          <p:cNvPr id="8" name="Picture 5" descr="C:\Users\zhangxu\Desktop\20150204172727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7224" y="2314575"/>
            <a:ext cx="1007594" cy="940421"/>
          </a:xfrm>
          <a:prstGeom prst="rect">
            <a:avLst/>
          </a:prstGeom>
          <a:noFill/>
        </p:spPr>
      </p:pic>
      <p:cxnSp>
        <p:nvCxnSpPr>
          <p:cNvPr id="9" name="直接连接符 8"/>
          <p:cNvCxnSpPr/>
          <p:nvPr/>
        </p:nvCxnSpPr>
        <p:spPr>
          <a:xfrm rot="5400000">
            <a:off x="3644497" y="3357171"/>
            <a:ext cx="1570842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5400000">
            <a:off x="1572795" y="3357171"/>
            <a:ext cx="1570842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9204" y="3314384"/>
            <a:ext cx="1745342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整合</a:t>
            </a:r>
            <a:endParaRPr lang="en-US" altLang="zh-CN" sz="14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多源，异构，实时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40906" y="3319468"/>
            <a:ext cx="1745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保护</a:t>
            </a:r>
            <a:endParaRPr lang="en-US" altLang="zh-CN" sz="14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权限，集群，统一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12608" y="3324230"/>
            <a:ext cx="1745342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分析</a:t>
            </a:r>
            <a:endParaRPr lang="en-US" altLang="zh-CN" sz="14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模型，效率，定制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84310" y="3324230"/>
            <a:ext cx="1745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交互</a:t>
            </a:r>
            <a:endParaRPr lang="en-US" altLang="zh-CN" sz="14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可视化，实时响应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995054840"/>
              </p:ext>
            </p:extLst>
          </p:nvPr>
        </p:nvGraphicFramePr>
        <p:xfrm>
          <a:off x="930166" y="2066319"/>
          <a:ext cx="7204842" cy="3620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明略总体思路</a:t>
            </a:r>
            <a:endParaRPr lang="zh-CN" altLang="en-US" dirty="0"/>
          </a:p>
        </p:txBody>
      </p:sp>
      <p:pic>
        <p:nvPicPr>
          <p:cNvPr id="4" name="图片 3" descr="tehni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324" y="1821600"/>
            <a:ext cx="6140854" cy="441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核心产品组件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530832" y="2691030"/>
            <a:ext cx="1785950" cy="2097913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71828" y="3664959"/>
            <a:ext cx="1857387" cy="4398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大数据集群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472" y="2774399"/>
            <a:ext cx="171451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INCR</a:t>
            </a:r>
          </a:p>
          <a:p>
            <a:pPr>
              <a:lnSpc>
                <a:spcPct val="150000"/>
              </a:lnSpc>
            </a:pPr>
            <a:r>
              <a:rPr lang="zh-CN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让传统应用系统的数据实时整合进数据平台</a:t>
            </a:r>
            <a:endParaRPr lang="en-US" altLang="zh-CN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LogM</a:t>
            </a:r>
          </a:p>
          <a:p>
            <a:pPr>
              <a:lnSpc>
                <a:spcPct val="150000"/>
              </a:lnSpc>
            </a:pPr>
            <a:r>
              <a:rPr lang="zh-CN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日志实时采集、处理和整合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90006" y="2748384"/>
            <a:ext cx="1953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Acre</a:t>
            </a:r>
          </a:p>
          <a:p>
            <a:pPr>
              <a:lnSpc>
                <a:spcPct val="150000"/>
              </a:lnSpc>
            </a:pPr>
            <a:r>
              <a:rPr lang="en-US" altLang="zh-CN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Cell</a:t>
            </a:r>
            <a:r>
              <a:rPr lang="zh-CN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级别的数据访问权限管理</a:t>
            </a:r>
            <a:endParaRPr lang="en-US" altLang="zh-CN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90006" y="4608551"/>
            <a:ext cx="2096374" cy="61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NoahArk</a:t>
            </a:r>
          </a:p>
          <a:p>
            <a:pPr>
              <a:lnSpc>
                <a:spcPct val="150000"/>
              </a:lnSpc>
            </a:pPr>
            <a:r>
              <a:rPr lang="zh-CN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集中管理，监控和运维您的系统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55019" y="2671980"/>
            <a:ext cx="2431797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Data One &amp; SQL One</a:t>
            </a:r>
          </a:p>
          <a:p>
            <a:pPr>
              <a:lnSpc>
                <a:spcPct val="150000"/>
              </a:lnSpc>
            </a:pPr>
            <a:r>
              <a:rPr lang="zh-CN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全链路数据整合、存储管理、查询计算、处理分析的大数据作业平台</a:t>
            </a:r>
            <a:endParaRPr lang="en-US" altLang="zh-CN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Data Insight</a:t>
            </a:r>
          </a:p>
          <a:p>
            <a:pPr>
              <a:lnSpc>
                <a:spcPct val="150000"/>
              </a:lnSpc>
            </a:pPr>
            <a:r>
              <a:rPr lang="zh-CN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全界面操作的快速建模和数据挖掘工具</a:t>
            </a:r>
            <a:endParaRPr lang="en-US" altLang="zh-CN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CharmiBoard</a:t>
            </a:r>
          </a:p>
          <a:p>
            <a:pPr>
              <a:lnSpc>
                <a:spcPct val="150000"/>
              </a:lnSpc>
            </a:pPr>
            <a:r>
              <a:rPr lang="zh-CN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自由定制的跨平台数据可视化工具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6515" y="4646074"/>
            <a:ext cx="926481" cy="2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数据整合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5" descr="C:\Users\zhangxu\Desktop\2015020401595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4481166"/>
            <a:ext cx="503927" cy="648619"/>
          </a:xfrm>
          <a:prstGeom prst="rect">
            <a:avLst/>
          </a:prstGeom>
          <a:noFill/>
        </p:spPr>
      </p:pic>
      <p:grpSp>
        <p:nvGrpSpPr>
          <p:cNvPr id="12" name="组合 11"/>
          <p:cNvGrpSpPr/>
          <p:nvPr/>
        </p:nvGrpSpPr>
        <p:grpSpPr>
          <a:xfrm>
            <a:off x="2524110" y="3552126"/>
            <a:ext cx="500066" cy="777215"/>
            <a:chOff x="3812381" y="2880521"/>
            <a:chExt cx="866776" cy="1096970"/>
          </a:xfrm>
        </p:grpSpPr>
        <p:sp>
          <p:nvSpPr>
            <p:cNvPr id="13" name="右箭头 12"/>
            <p:cNvSpPr/>
            <p:nvPr/>
          </p:nvSpPr>
          <p:spPr>
            <a:xfrm>
              <a:off x="4321967" y="2880521"/>
              <a:ext cx="357190" cy="1096970"/>
            </a:xfrm>
            <a:prstGeom prst="rightArrow">
              <a:avLst>
                <a:gd name="adj1" fmla="val 45659"/>
                <a:gd name="adj2" fmla="val 10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4179091" y="3174212"/>
              <a:ext cx="142876" cy="5095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995736" y="3174211"/>
              <a:ext cx="142876" cy="50958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3812381" y="3174211"/>
              <a:ext cx="142876" cy="50958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3054028" y="2547346"/>
            <a:ext cx="2232352" cy="910452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574081" y="2389278"/>
            <a:ext cx="926481" cy="2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数据安全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" name="Picture 4" descr="C:\Users\zhangxu\Desktop\2015020401582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90006" y="2273518"/>
            <a:ext cx="473287" cy="555387"/>
          </a:xfrm>
          <a:prstGeom prst="rect">
            <a:avLst/>
          </a:prstGeom>
          <a:noFill/>
        </p:spPr>
      </p:pic>
      <p:sp>
        <p:nvSpPr>
          <p:cNvPr id="20" name="圆角矩形 19"/>
          <p:cNvSpPr/>
          <p:nvPr/>
        </p:nvSpPr>
        <p:spPr>
          <a:xfrm>
            <a:off x="3125466" y="4412479"/>
            <a:ext cx="2232352" cy="910452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849448" y="4288660"/>
            <a:ext cx="926481" cy="2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系统安全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2" name="Picture 3" descr="C:\Users\zhangxu\Desktop\2015020401564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90204" y="4172178"/>
            <a:ext cx="488960" cy="504991"/>
          </a:xfrm>
          <a:prstGeom prst="rect">
            <a:avLst/>
          </a:prstGeom>
          <a:noFill/>
        </p:spPr>
      </p:pic>
      <p:grpSp>
        <p:nvGrpSpPr>
          <p:cNvPr id="23" name="组合 22"/>
          <p:cNvGrpSpPr/>
          <p:nvPr/>
        </p:nvGrpSpPr>
        <p:grpSpPr>
          <a:xfrm>
            <a:off x="5357818" y="3529236"/>
            <a:ext cx="500066" cy="777215"/>
            <a:chOff x="3812381" y="2880521"/>
            <a:chExt cx="866776" cy="1096970"/>
          </a:xfrm>
        </p:grpSpPr>
        <p:sp>
          <p:nvSpPr>
            <p:cNvPr id="24" name="右箭头 23"/>
            <p:cNvSpPr/>
            <p:nvPr/>
          </p:nvSpPr>
          <p:spPr>
            <a:xfrm>
              <a:off x="4321967" y="2880521"/>
              <a:ext cx="357190" cy="1096970"/>
            </a:xfrm>
            <a:prstGeom prst="rightArrow">
              <a:avLst>
                <a:gd name="adj1" fmla="val 45659"/>
                <a:gd name="adj2" fmla="val 10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4179091" y="3174212"/>
              <a:ext cx="142876" cy="5095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3995736" y="3174211"/>
              <a:ext cx="142876" cy="50958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812381" y="3174211"/>
              <a:ext cx="142876" cy="50958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圆角矩形 27"/>
          <p:cNvSpPr/>
          <p:nvPr/>
        </p:nvSpPr>
        <p:spPr>
          <a:xfrm>
            <a:off x="6072198" y="2374304"/>
            <a:ext cx="2571768" cy="294862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814575" y="2216236"/>
            <a:ext cx="1257887" cy="2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数据分析挖掘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" name="Picture 2" descr="C:\Users\zhangxu\Desktop\20150204020005.pn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6416688" y="2138576"/>
            <a:ext cx="481016" cy="4352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明略</a:t>
            </a:r>
            <a:r>
              <a:rPr lang="en-US" altLang="zh-CN" dirty="0" smtClean="0"/>
              <a:t>Data ONE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4314" y="3280469"/>
            <a:ext cx="1928794" cy="17859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214546" y="3066155"/>
            <a:ext cx="3000396" cy="10001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Data One Interface</a:t>
            </a:r>
          </a:p>
          <a:p>
            <a:pPr algn="ctr"/>
            <a:endParaRPr lang="en-US" altLang="zh-CN" sz="1200" b="1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200" b="1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5720" y="1886158"/>
            <a:ext cx="857256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帮助企业实现数据治理的一站式大数据工作台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抽象设计，帮助业务方关注需求任务，不纠结底层技术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异构数据源混合查询的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引擎（专利申请中），可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JOIN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传统数据库，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NoSQL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Hadoop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85984" y="3459064"/>
            <a:ext cx="1404345" cy="5357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用户界面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14546" y="4137725"/>
            <a:ext cx="3000396" cy="16060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Data One Core Services</a:t>
            </a:r>
          </a:p>
          <a:p>
            <a:pPr algn="ctr"/>
            <a:endParaRPr lang="en-US" altLang="zh-CN" sz="1200" b="1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200" b="1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200" b="1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200" b="1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200" b="1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200" b="1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200" b="1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39158" y="3459064"/>
            <a:ext cx="1404345" cy="5357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APIs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85984" y="4525395"/>
            <a:ext cx="1404346" cy="5357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MiningLamp</a:t>
            </a:r>
          </a:p>
          <a:p>
            <a:pPr algn="ctr"/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 One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39158" y="4525395"/>
            <a:ext cx="1404345" cy="5357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数据作业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85984" y="5132618"/>
            <a:ext cx="1404346" cy="5357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数据管理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39158" y="5132618"/>
            <a:ext cx="1404346" cy="5357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数据整合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86380" y="2705575"/>
            <a:ext cx="35719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4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 数据管理</a:t>
            </a:r>
            <a:endParaRPr lang="en-US" altLang="zh-CN" sz="14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管理平台中所有文件、结构化和非结构化数据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4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 数据整合</a:t>
            </a:r>
            <a:endParaRPr lang="en-US" altLang="zh-CN" sz="14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依据分析场景，通过人机交互将异构的数据打通整合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4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 数据作业</a:t>
            </a:r>
            <a:endParaRPr lang="en-US" altLang="zh-CN" sz="14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实现不同复杂程度的数据处理和分析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4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 人机交互</a:t>
            </a:r>
            <a:endParaRPr lang="en-US" altLang="zh-CN" sz="14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全界面操作，提供大量数据作业模板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60618" y="3351908"/>
            <a:ext cx="1663394" cy="3571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接口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60618" y="3780536"/>
            <a:ext cx="1663394" cy="3571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Query Optimizer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60618" y="4209164"/>
            <a:ext cx="1663394" cy="3571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多引擎适配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57158" y="4637791"/>
            <a:ext cx="1663394" cy="3571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多数据源适配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5400000">
            <a:off x="2143108" y="4637791"/>
            <a:ext cx="142876" cy="14287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 ONE</a:t>
            </a:r>
            <a:r>
              <a:rPr lang="zh-CN" altLang="en-US" dirty="0" smtClean="0"/>
              <a:t>系统架构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623" y="2004112"/>
            <a:ext cx="6238559" cy="38155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从</a:t>
            </a:r>
            <a:r>
              <a:rPr lang="en-US" dirty="0" smtClean="0"/>
              <a:t>“</a:t>
            </a:r>
            <a:r>
              <a:rPr lang="zh-CN" altLang="en-US" dirty="0" smtClean="0"/>
              <a:t>被虐</a:t>
            </a:r>
            <a:r>
              <a:rPr lang="en-US" dirty="0" smtClean="0"/>
              <a:t>”</a:t>
            </a:r>
            <a:r>
              <a:rPr lang="zh-CN" altLang="en-US" dirty="0" smtClean="0"/>
              <a:t>到</a:t>
            </a:r>
            <a:r>
              <a:rPr lang="en-US" dirty="0" smtClean="0"/>
              <a:t>“</a:t>
            </a:r>
            <a:r>
              <a:rPr lang="zh-CN" altLang="en-US" dirty="0" smtClean="0"/>
              <a:t>落地</a:t>
            </a:r>
            <a:r>
              <a:rPr lang="en-US" dirty="0" smtClean="0"/>
              <a:t>”</a:t>
            </a:r>
            <a:r>
              <a:rPr lang="en-US" altLang="zh-CN" dirty="0" smtClean="0"/>
              <a:t>——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zh-CN" altLang="en-US" dirty="0" smtClean="0"/>
              <a:t>明略大数据产品演进实践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明略数据 刘诚忠</a:t>
            </a:r>
            <a:endParaRPr lang="en-US" altLang="zh-CN" sz="2800" dirty="0" smtClean="0"/>
          </a:p>
          <a:p>
            <a:r>
              <a:rPr lang="en-US" altLang="zh-CN" sz="2800" dirty="0" smtClean="0"/>
              <a:t>2015.4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明略</a:t>
            </a:r>
            <a:r>
              <a:rPr lang="en-US" altLang="zh-CN" dirty="0" smtClean="0"/>
              <a:t>Acre</a:t>
            </a:r>
            <a:endParaRPr lang="zh-CN" altLang="en-US" dirty="0"/>
          </a:p>
        </p:txBody>
      </p:sp>
      <p:grpSp>
        <p:nvGrpSpPr>
          <p:cNvPr id="46" name="组合 244"/>
          <p:cNvGrpSpPr/>
          <p:nvPr/>
        </p:nvGrpSpPr>
        <p:grpSpPr>
          <a:xfrm>
            <a:off x="3121799" y="1943093"/>
            <a:ext cx="5729334" cy="3940270"/>
            <a:chOff x="3200384" y="470140"/>
            <a:chExt cx="5729334" cy="3940270"/>
          </a:xfrm>
        </p:grpSpPr>
        <p:sp>
          <p:nvSpPr>
            <p:cNvPr id="47" name="圆柱形 46"/>
            <p:cNvSpPr/>
            <p:nvPr/>
          </p:nvSpPr>
          <p:spPr>
            <a:xfrm>
              <a:off x="3257536" y="470140"/>
              <a:ext cx="914400" cy="622300"/>
            </a:xfrm>
            <a:prstGeom prst="can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业务查询平台</a:t>
              </a:r>
              <a:endPara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4746619" y="633908"/>
              <a:ext cx="676289" cy="294764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ETL</a:t>
              </a:r>
            </a:p>
          </p:txBody>
        </p:sp>
        <p:cxnSp>
          <p:nvCxnSpPr>
            <p:cNvPr id="49" name="直接箭头连接符 48"/>
            <p:cNvCxnSpPr>
              <a:stCxn id="47" idx="4"/>
              <a:endCxn id="48" idx="1"/>
            </p:cNvCxnSpPr>
            <p:nvPr/>
          </p:nvCxnSpPr>
          <p:spPr>
            <a:xfrm>
              <a:off x="4171936" y="781290"/>
              <a:ext cx="574683" cy="1588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/>
            <p:cNvSpPr/>
            <p:nvPr/>
          </p:nvSpPr>
          <p:spPr>
            <a:xfrm>
              <a:off x="5900750" y="634702"/>
              <a:ext cx="676289" cy="294764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LDAP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4746619" y="1345719"/>
              <a:ext cx="642942" cy="29733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用户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450681" y="1345717"/>
              <a:ext cx="642942" cy="29733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角色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830218" y="1345719"/>
              <a:ext cx="642942" cy="29733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操作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6143636" y="1345718"/>
              <a:ext cx="642942" cy="29733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用户组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7531903" y="1345719"/>
              <a:ext cx="642942" cy="29733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资源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56" name="肘形连接符 55"/>
            <p:cNvCxnSpPr>
              <a:stCxn id="50" idx="2"/>
              <a:endCxn id="51" idx="0"/>
            </p:cNvCxnSpPr>
            <p:nvPr/>
          </p:nvCxnSpPr>
          <p:spPr>
            <a:xfrm rot="5400000">
              <a:off x="5445367" y="552190"/>
              <a:ext cx="416253" cy="1170805"/>
            </a:xfrm>
            <a:prstGeom prst="bentConnector3">
              <a:avLst>
                <a:gd name="adj1" fmla="val 50000"/>
              </a:avLst>
            </a:prstGeom>
            <a:ln w="19050"/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肘形连接符 56"/>
            <p:cNvCxnSpPr>
              <a:stCxn id="50" idx="2"/>
              <a:endCxn id="52" idx="0"/>
            </p:cNvCxnSpPr>
            <p:nvPr/>
          </p:nvCxnSpPr>
          <p:spPr>
            <a:xfrm rot="5400000">
              <a:off x="5797399" y="904220"/>
              <a:ext cx="416251" cy="466743"/>
            </a:xfrm>
            <a:prstGeom prst="bentConnector3">
              <a:avLst>
                <a:gd name="adj1" fmla="val 50000"/>
              </a:avLst>
            </a:prstGeom>
            <a:ln w="19050"/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肘形连接符 57"/>
            <p:cNvCxnSpPr>
              <a:stCxn id="50" idx="2"/>
              <a:endCxn id="54" idx="0"/>
            </p:cNvCxnSpPr>
            <p:nvPr/>
          </p:nvCxnSpPr>
          <p:spPr>
            <a:xfrm rot="16200000" flipH="1">
              <a:off x="6143875" y="1024486"/>
              <a:ext cx="416252" cy="226212"/>
            </a:xfrm>
            <a:prstGeom prst="bentConnector3">
              <a:avLst>
                <a:gd name="adj1" fmla="val 50000"/>
              </a:avLst>
            </a:prstGeom>
            <a:ln w="19050"/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肘形连接符 58"/>
            <p:cNvCxnSpPr>
              <a:stCxn id="50" idx="2"/>
              <a:endCxn id="53" idx="0"/>
            </p:cNvCxnSpPr>
            <p:nvPr/>
          </p:nvCxnSpPr>
          <p:spPr>
            <a:xfrm rot="16200000" flipH="1">
              <a:off x="6487166" y="681195"/>
              <a:ext cx="416253" cy="912794"/>
            </a:xfrm>
            <a:prstGeom prst="bentConnector3">
              <a:avLst>
                <a:gd name="adj1" fmla="val 50000"/>
              </a:avLst>
            </a:prstGeom>
            <a:ln w="19050"/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肘形连接符 59"/>
            <p:cNvCxnSpPr>
              <a:stCxn id="50" idx="2"/>
              <a:endCxn id="55" idx="0"/>
            </p:cNvCxnSpPr>
            <p:nvPr/>
          </p:nvCxnSpPr>
          <p:spPr>
            <a:xfrm rot="16200000" flipH="1">
              <a:off x="6838008" y="330352"/>
              <a:ext cx="416253" cy="1614479"/>
            </a:xfrm>
            <a:prstGeom prst="bentConnector3">
              <a:avLst>
                <a:gd name="adj1" fmla="val 50000"/>
              </a:avLst>
            </a:prstGeom>
            <a:ln w="19050"/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>
              <a:stCxn id="48" idx="3"/>
              <a:endCxn id="50" idx="1"/>
            </p:cNvCxnSpPr>
            <p:nvPr/>
          </p:nvCxnSpPr>
          <p:spPr>
            <a:xfrm>
              <a:off x="5422908" y="781290"/>
              <a:ext cx="477842" cy="794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/>
            <p:cNvSpPr/>
            <p:nvPr/>
          </p:nvSpPr>
          <p:spPr>
            <a:xfrm>
              <a:off x="6934982" y="633911"/>
              <a:ext cx="1239863" cy="294764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WEB UI</a:t>
              </a:r>
              <a:endParaRPr lang="en-US" altLang="zh-CN" sz="120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3" name="直接箭头连接符 62"/>
            <p:cNvCxnSpPr>
              <a:stCxn id="62" idx="1"/>
              <a:endCxn id="50" idx="3"/>
            </p:cNvCxnSpPr>
            <p:nvPr/>
          </p:nvCxnSpPr>
          <p:spPr>
            <a:xfrm rot="10800000" flipV="1">
              <a:off x="6577040" y="781292"/>
              <a:ext cx="357943" cy="791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63"/>
            <p:cNvSpPr/>
            <p:nvPr/>
          </p:nvSpPr>
          <p:spPr>
            <a:xfrm>
              <a:off x="3200384" y="3844934"/>
              <a:ext cx="971552" cy="55277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Query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4395017" y="3920341"/>
              <a:ext cx="914400" cy="406400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Parse</a:t>
              </a:r>
            </a:p>
          </p:txBody>
        </p:sp>
        <p:sp>
          <p:nvSpPr>
            <p:cNvPr id="66" name="矩形 65"/>
            <p:cNvSpPr/>
            <p:nvPr/>
          </p:nvSpPr>
          <p:spPr>
            <a:xfrm>
              <a:off x="5500694" y="3929866"/>
              <a:ext cx="914400" cy="140571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5514988" y="3924309"/>
              <a:ext cx="914400" cy="406399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Check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6577040" y="3925899"/>
              <a:ext cx="1885930" cy="400842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Append Where Claus</a:t>
              </a:r>
            </a:p>
          </p:txBody>
        </p:sp>
        <p:cxnSp>
          <p:nvCxnSpPr>
            <p:cNvPr id="69" name="直接箭头连接符 68"/>
            <p:cNvCxnSpPr>
              <a:stCxn id="64" idx="3"/>
              <a:endCxn id="65" idx="1"/>
            </p:cNvCxnSpPr>
            <p:nvPr/>
          </p:nvCxnSpPr>
          <p:spPr>
            <a:xfrm>
              <a:off x="4171936" y="4121322"/>
              <a:ext cx="223081" cy="2219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>
              <a:stCxn id="65" idx="3"/>
              <a:endCxn id="67" idx="1"/>
            </p:cNvCxnSpPr>
            <p:nvPr/>
          </p:nvCxnSpPr>
          <p:spPr>
            <a:xfrm>
              <a:off x="5309417" y="4123541"/>
              <a:ext cx="205571" cy="3968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>
              <a:stCxn id="67" idx="3"/>
              <a:endCxn id="68" idx="1"/>
            </p:cNvCxnSpPr>
            <p:nvPr/>
          </p:nvCxnSpPr>
          <p:spPr>
            <a:xfrm flipV="1">
              <a:off x="6429388" y="4126320"/>
              <a:ext cx="147652" cy="1189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>
              <a:stCxn id="68" idx="3"/>
            </p:cNvCxnSpPr>
            <p:nvPr/>
          </p:nvCxnSpPr>
          <p:spPr>
            <a:xfrm>
              <a:off x="8462970" y="4126320"/>
              <a:ext cx="466748" cy="1189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 72"/>
            <p:cNvSpPr/>
            <p:nvPr/>
          </p:nvSpPr>
          <p:spPr>
            <a:xfrm>
              <a:off x="4395017" y="2514128"/>
              <a:ext cx="1191394" cy="110770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Request</a:t>
              </a:r>
            </a:p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用户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角色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Operator</a:t>
              </a:r>
            </a:p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Resource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74" name="肘形连接符 86"/>
            <p:cNvCxnSpPr>
              <a:stCxn id="66" idx="0"/>
              <a:endCxn id="73" idx="2"/>
            </p:cNvCxnSpPr>
            <p:nvPr/>
          </p:nvCxnSpPr>
          <p:spPr>
            <a:xfrm rot="16200000" flipV="1">
              <a:off x="5320289" y="3292261"/>
              <a:ext cx="308030" cy="967180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7243778" y="2514128"/>
              <a:ext cx="1219192" cy="110770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Required</a:t>
              </a:r>
            </a:p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用户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角色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Operator</a:t>
              </a:r>
            </a:p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Resource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5780093" y="2863194"/>
              <a:ext cx="1270001" cy="406400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权限判定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77" name="肘形连接符 76"/>
            <p:cNvCxnSpPr>
              <a:stCxn id="76" idx="2"/>
              <a:endCxn id="66" idx="0"/>
            </p:cNvCxnSpPr>
            <p:nvPr/>
          </p:nvCxnSpPr>
          <p:spPr>
            <a:xfrm rot="5400000">
              <a:off x="5856358" y="3371130"/>
              <a:ext cx="660272" cy="457200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>
              <a:stCxn id="73" idx="3"/>
              <a:endCxn id="76" idx="1"/>
            </p:cNvCxnSpPr>
            <p:nvPr/>
          </p:nvCxnSpPr>
          <p:spPr>
            <a:xfrm flipV="1">
              <a:off x="5586411" y="3066394"/>
              <a:ext cx="193682" cy="1588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/>
            <p:cNvCxnSpPr>
              <a:stCxn id="75" idx="1"/>
              <a:endCxn id="76" idx="3"/>
            </p:cNvCxnSpPr>
            <p:nvPr/>
          </p:nvCxnSpPr>
          <p:spPr>
            <a:xfrm rot="10800000">
              <a:off x="7050094" y="3066394"/>
              <a:ext cx="193684" cy="1588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矩形 79"/>
            <p:cNvSpPr/>
            <p:nvPr/>
          </p:nvSpPr>
          <p:spPr>
            <a:xfrm>
              <a:off x="5900750" y="1895322"/>
              <a:ext cx="1128714" cy="308076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权限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Provider</a:t>
              </a:r>
            </a:p>
          </p:txBody>
        </p:sp>
        <p:cxnSp>
          <p:nvCxnSpPr>
            <p:cNvPr id="81" name="肘形连接符 118"/>
            <p:cNvCxnSpPr>
              <a:stCxn id="80" idx="1"/>
              <a:endCxn id="51" idx="2"/>
            </p:cNvCxnSpPr>
            <p:nvPr/>
          </p:nvCxnSpPr>
          <p:spPr>
            <a:xfrm rot="10800000">
              <a:off x="5068090" y="1643058"/>
              <a:ext cx="832660" cy="406303"/>
            </a:xfrm>
            <a:prstGeom prst="bentConnector2">
              <a:avLst/>
            </a:prstGeom>
            <a:ln w="19050"/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肘形连接符 121"/>
            <p:cNvCxnSpPr>
              <a:stCxn id="80" idx="1"/>
              <a:endCxn id="52" idx="2"/>
            </p:cNvCxnSpPr>
            <p:nvPr/>
          </p:nvCxnSpPr>
          <p:spPr>
            <a:xfrm rot="10800000">
              <a:off x="5772152" y="1643056"/>
              <a:ext cx="128598" cy="406305"/>
            </a:xfrm>
            <a:prstGeom prst="bentConnector2">
              <a:avLst/>
            </a:prstGeom>
            <a:ln w="19050"/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肘形连接符 82"/>
            <p:cNvCxnSpPr>
              <a:stCxn id="80" idx="0"/>
              <a:endCxn id="53" idx="2"/>
            </p:cNvCxnSpPr>
            <p:nvPr/>
          </p:nvCxnSpPr>
          <p:spPr>
            <a:xfrm rot="5400000" flipH="1" flipV="1">
              <a:off x="6682266" y="1425899"/>
              <a:ext cx="252265" cy="686582"/>
            </a:xfrm>
            <a:prstGeom prst="bentConnector3">
              <a:avLst>
                <a:gd name="adj1" fmla="val 50000"/>
              </a:avLst>
            </a:prstGeom>
            <a:ln w="19050"/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肘形连接符 128"/>
            <p:cNvCxnSpPr>
              <a:stCxn id="80" idx="3"/>
              <a:endCxn id="55" idx="2"/>
            </p:cNvCxnSpPr>
            <p:nvPr/>
          </p:nvCxnSpPr>
          <p:spPr>
            <a:xfrm flipV="1">
              <a:off x="7029464" y="1643057"/>
              <a:ext cx="823910" cy="406303"/>
            </a:xfrm>
            <a:prstGeom prst="bentConnector2">
              <a:avLst/>
            </a:prstGeom>
            <a:ln w="19050"/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肘形连接符 84"/>
            <p:cNvCxnSpPr>
              <a:stCxn id="80" idx="2"/>
              <a:endCxn id="75" idx="0"/>
            </p:cNvCxnSpPr>
            <p:nvPr/>
          </p:nvCxnSpPr>
          <p:spPr>
            <a:xfrm rot="16200000" flipH="1">
              <a:off x="7003875" y="1664629"/>
              <a:ext cx="310730" cy="1388267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矩形 85"/>
            <p:cNvSpPr/>
            <p:nvPr/>
          </p:nvSpPr>
          <p:spPr>
            <a:xfrm>
              <a:off x="4286248" y="525962"/>
              <a:ext cx="4286280" cy="388444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zh-CN" altLang="en-US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285719" y="2050142"/>
            <a:ext cx="2836079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支持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Hive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Impala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多数据接口的统一授权管理（专利申请中）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精确到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cell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级别的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ACL/RBAC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混合权限管理，超过市场同类产品（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Cloudera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列权限功能开发中）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Acre——</a:t>
            </a:r>
            <a:r>
              <a:rPr lang="zh-CN" altLang="en-US" dirty="0" smtClean="0"/>
              <a:t>系统架构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162" y="2087000"/>
            <a:ext cx="6046100" cy="373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明略</a:t>
            </a:r>
            <a:r>
              <a:rPr lang="en-US" altLang="zh-CN" dirty="0" smtClean="0"/>
              <a:t>Data Insight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905788"/>
            <a:ext cx="8501122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带有调参反馈机制的可视化数据挖掘平台，为企业数据科学家打造的建模利器</a:t>
            </a:r>
          </a:p>
        </p:txBody>
      </p:sp>
      <p:grpSp>
        <p:nvGrpSpPr>
          <p:cNvPr id="5" name="组合 18"/>
          <p:cNvGrpSpPr/>
          <p:nvPr/>
        </p:nvGrpSpPr>
        <p:grpSpPr>
          <a:xfrm>
            <a:off x="711230" y="4120366"/>
            <a:ext cx="4032250" cy="1645689"/>
            <a:chOff x="467422" y="1906091"/>
            <a:chExt cx="4032250" cy="1645689"/>
          </a:xfrm>
        </p:grpSpPr>
        <p:sp>
          <p:nvSpPr>
            <p:cNvPr id="6" name="矩形 9"/>
            <p:cNvSpPr>
              <a:spLocks noChangeArrowheads="1"/>
            </p:cNvSpPr>
            <p:nvPr/>
          </p:nvSpPr>
          <p:spPr bwMode="auto">
            <a:xfrm>
              <a:off x="467422" y="1906091"/>
              <a:ext cx="4032250" cy="354012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r>
                <a:rPr lang="zh-CN" altLang="en-US" sz="1400" b="1" dirty="0">
                  <a:solidFill>
                    <a:srgbClr val="E36C09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集成所有主流数据挖掘</a:t>
              </a:r>
              <a:r>
                <a:rPr lang="zh-CN" altLang="en-US" sz="1400" b="1" dirty="0" smtClean="0">
                  <a:solidFill>
                    <a:srgbClr val="E36C09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算法</a:t>
              </a:r>
              <a:endParaRPr lang="zh-CN" altLang="en-US" sz="1400" b="1" dirty="0">
                <a:solidFill>
                  <a:srgbClr val="E36C09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7" name="矩形 11"/>
            <p:cNvSpPr>
              <a:spLocks noChangeArrowheads="1"/>
            </p:cNvSpPr>
            <p:nvPr/>
          </p:nvSpPr>
          <p:spPr bwMode="auto">
            <a:xfrm>
              <a:off x="467422" y="2332084"/>
              <a:ext cx="4032250" cy="3556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r>
                <a:rPr lang="zh-CN" altLang="en-US" sz="1400" b="1" dirty="0">
                  <a:solidFill>
                    <a:srgbClr val="E36C09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可视化快速建立数据挖掘模型</a:t>
              </a:r>
            </a:p>
          </p:txBody>
        </p:sp>
        <p:sp>
          <p:nvSpPr>
            <p:cNvPr id="8" name="矩形 13"/>
            <p:cNvSpPr>
              <a:spLocks noChangeArrowheads="1"/>
            </p:cNvSpPr>
            <p:nvPr/>
          </p:nvSpPr>
          <p:spPr bwMode="auto">
            <a:xfrm>
              <a:off x="467422" y="2764132"/>
              <a:ext cx="4032250" cy="354013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r>
                <a:rPr lang="zh-CN" altLang="en-US" sz="1400" b="1" dirty="0">
                  <a:solidFill>
                    <a:srgbClr val="E36C09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大大降低数据挖掘的交互复杂度</a:t>
              </a:r>
            </a:p>
          </p:txBody>
        </p:sp>
        <p:sp>
          <p:nvSpPr>
            <p:cNvPr id="9" name="矩形 15"/>
            <p:cNvSpPr>
              <a:spLocks noChangeArrowheads="1"/>
            </p:cNvSpPr>
            <p:nvPr/>
          </p:nvSpPr>
          <p:spPr bwMode="auto">
            <a:xfrm>
              <a:off x="467422" y="3196180"/>
              <a:ext cx="4032250" cy="3556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r>
                <a:rPr lang="zh-CN" altLang="en-US" sz="1400" b="1" dirty="0">
                  <a:solidFill>
                    <a:srgbClr val="E36C09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以反欺诈和征信为代表的垂直解决方案</a:t>
              </a:r>
              <a:endParaRPr lang="en-US" altLang="zh-CN" sz="1400" b="1" dirty="0">
                <a:solidFill>
                  <a:srgbClr val="E36C09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173996" y="2620168"/>
            <a:ext cx="349857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Decision Tree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Logistic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Regression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Support Vector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Machine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Multinomial Naive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Bayes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Regression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Tree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Linear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Regression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Lasso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Regression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Ridge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Regression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K-Means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…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4390" y="2763044"/>
            <a:ext cx="403860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DI——</a:t>
            </a:r>
            <a:r>
              <a:rPr lang="zh-CN" altLang="en-US" dirty="0" smtClean="0"/>
              <a:t>系统架构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000447"/>
            <a:ext cx="8473576" cy="35081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DI——DSL</a:t>
            </a:r>
            <a:r>
              <a:rPr lang="zh-CN" altLang="en-US" dirty="0" smtClean="0"/>
              <a:t>支持</a:t>
            </a:r>
            <a:endParaRPr lang="zh-CN" altLang="en-US" dirty="0"/>
          </a:p>
        </p:txBody>
      </p:sp>
      <p:pic>
        <p:nvPicPr>
          <p:cNvPr id="4" name="图片 3" descr="屏幕快照 2015-03-29 14.19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05" y="2626224"/>
            <a:ext cx="3959842" cy="2201554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4932040" y="2122168"/>
            <a:ext cx="4032448" cy="36724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altLang="zh-Han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DataInsight</a:t>
            </a:r>
            <a:r>
              <a:rPr kumimoji="1" lang="zh-Han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自定义了简单的脚本语言，用来处理一些较为复杂的数据变换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zh-Han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目前</a:t>
            </a:r>
            <a:r>
              <a:rPr kumimoji="1" lang="en-US" altLang="zh-Han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DSL</a:t>
            </a:r>
            <a:r>
              <a:rPr kumimoji="1" lang="zh-Han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支持以下功能，基本满足常见的数据转换需求。</a:t>
            </a: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1" lang="zh-Han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数据过滤</a:t>
            </a: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1" lang="en-US" altLang="zh-Han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GroupBy</a:t>
            </a: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1" lang="zh-Han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常用数学函数</a:t>
            </a: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1" lang="zh-Han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类型转换函数</a:t>
            </a: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1" lang="zh-Han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字符串操作</a:t>
            </a: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1" lang="en-US" altLang="zh-Han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Map</a:t>
            </a:r>
            <a:r>
              <a:rPr kumimoji="1" lang="zh-Han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操作</a:t>
            </a: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1" lang="zh-Han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统计函数</a:t>
            </a:r>
            <a:endParaRPr kumimoji="1" lang="zh-Hans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DI——</a:t>
            </a:r>
            <a:r>
              <a:rPr lang="zh-CN" altLang="en-US" dirty="0" smtClean="0"/>
              <a:t>算法列表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690951" y="2008826"/>
            <a:ext cx="1210962" cy="4225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Hans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分类算法</a:t>
            </a:r>
            <a:endParaRPr lang="zh-Hans" altLang="en-US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831580" y="2007064"/>
            <a:ext cx="1210962" cy="4225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Hans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聚类算法</a:t>
            </a:r>
            <a:endParaRPr lang="zh-Hans" altLang="en-US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72209" y="2007064"/>
            <a:ext cx="1210962" cy="4225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Hans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回归算法</a:t>
            </a:r>
            <a:endParaRPr lang="zh-Hans" altLang="en-US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112837" y="2007064"/>
            <a:ext cx="1210962" cy="4225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Hans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推荐算法</a:t>
            </a:r>
            <a:endParaRPr lang="zh-Hans" altLang="en-US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2"/>
          <p:cNvSpPr txBox="1"/>
          <p:nvPr/>
        </p:nvSpPr>
        <p:spPr>
          <a:xfrm>
            <a:off x="467544" y="2647350"/>
            <a:ext cx="18722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Hans" sz="1400" dirty="0" smtClean="0"/>
              <a:t>SVM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Hans" sz="1400" dirty="0" smtClean="0"/>
              <a:t>Logistic Regression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Hans" sz="1400" dirty="0" smtClean="0"/>
              <a:t>Native Bayes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Hans" sz="1400" dirty="0" smtClean="0"/>
              <a:t>Decision Tree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Hans" sz="1400" dirty="0" smtClean="0"/>
              <a:t>Random </a:t>
            </a:r>
            <a:r>
              <a:rPr kumimoji="1" lang="en-US" altLang="zh-Hans" sz="1400" dirty="0"/>
              <a:t>Forest</a:t>
            </a:r>
            <a:endParaRPr kumimoji="1" lang="zh-Hans" altLang="en-US" sz="1400" dirty="0"/>
          </a:p>
        </p:txBody>
      </p:sp>
      <p:sp>
        <p:nvSpPr>
          <p:cNvPr id="9" name="文本框 81"/>
          <p:cNvSpPr txBox="1"/>
          <p:nvPr/>
        </p:nvSpPr>
        <p:spPr>
          <a:xfrm>
            <a:off x="2627783" y="2647350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Hans" sz="1400" dirty="0" smtClean="0"/>
              <a:t>K-means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Hans" sz="1400" dirty="0" err="1" smtClean="0"/>
              <a:t>DBScan</a:t>
            </a:r>
            <a:endParaRPr kumimoji="1" lang="zh-Hans" altLang="en-US" sz="1400" dirty="0"/>
          </a:p>
        </p:txBody>
      </p:sp>
      <p:sp>
        <p:nvSpPr>
          <p:cNvPr id="10" name="文本框 82"/>
          <p:cNvSpPr txBox="1"/>
          <p:nvPr/>
        </p:nvSpPr>
        <p:spPr>
          <a:xfrm>
            <a:off x="4646976" y="2647350"/>
            <a:ext cx="18722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Hans" sz="1400" dirty="0"/>
              <a:t>Lasso </a:t>
            </a:r>
            <a:r>
              <a:rPr kumimoji="1" lang="en-US" altLang="zh-Hans" sz="1400" dirty="0" smtClean="0"/>
              <a:t>Regression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Hans" sz="1400" dirty="0" smtClean="0"/>
              <a:t>Ridge Regression 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Hans" sz="1400" dirty="0" smtClean="0"/>
              <a:t>Linear Regression 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Hans" sz="1400" dirty="0" smtClean="0"/>
              <a:t>Gradient </a:t>
            </a:r>
            <a:r>
              <a:rPr kumimoji="1" lang="en-US" altLang="zh-Hans" sz="1400" dirty="0"/>
              <a:t>Boosted </a:t>
            </a:r>
            <a:r>
              <a:rPr kumimoji="1" lang="en-US" altLang="zh-Hans" sz="1400" dirty="0" smtClean="0"/>
              <a:t>Regression 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Hans" sz="1400" dirty="0" smtClean="0"/>
              <a:t>Regression </a:t>
            </a:r>
            <a:r>
              <a:rPr kumimoji="1" lang="en-US" altLang="zh-Hans" sz="1400" dirty="0"/>
              <a:t>Tree</a:t>
            </a:r>
            <a:endParaRPr kumimoji="1" lang="zh-Hans" altLang="en-US" sz="1400" dirty="0"/>
          </a:p>
        </p:txBody>
      </p:sp>
      <p:sp>
        <p:nvSpPr>
          <p:cNvPr id="11" name="文本框 83"/>
          <p:cNvSpPr txBox="1"/>
          <p:nvPr/>
        </p:nvSpPr>
        <p:spPr>
          <a:xfrm>
            <a:off x="6782214" y="2647350"/>
            <a:ext cx="1872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Hans" sz="1400" dirty="0"/>
              <a:t>Item based </a:t>
            </a:r>
            <a:r>
              <a:rPr kumimoji="1" lang="en-US" altLang="zh-Hans" sz="1400" dirty="0" smtClean="0"/>
              <a:t>CF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Hans" sz="1400" dirty="0" smtClean="0"/>
              <a:t>User </a:t>
            </a:r>
            <a:r>
              <a:rPr kumimoji="1" lang="en-US" altLang="zh-Hans" sz="1400" dirty="0"/>
              <a:t>based </a:t>
            </a:r>
            <a:r>
              <a:rPr kumimoji="1" lang="en-US" altLang="zh-Hans" sz="1400" dirty="0" smtClean="0"/>
              <a:t>CF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Hans" sz="1400" dirty="0" smtClean="0"/>
              <a:t>Alternating </a:t>
            </a:r>
            <a:r>
              <a:rPr kumimoji="1" lang="en-US" altLang="zh-Hans" sz="1400" dirty="0"/>
              <a:t>Least Squares</a:t>
            </a:r>
            <a:endParaRPr kumimoji="1" lang="zh-Hans" altLang="en-US" sz="1400" dirty="0"/>
          </a:p>
        </p:txBody>
      </p:sp>
      <p:cxnSp>
        <p:nvCxnSpPr>
          <p:cNvPr id="12" name="直线连接符 85"/>
          <p:cNvCxnSpPr/>
          <p:nvPr/>
        </p:nvCxnSpPr>
        <p:spPr>
          <a:xfrm flipH="1">
            <a:off x="2267744" y="1935056"/>
            <a:ext cx="7383" cy="33843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86"/>
          <p:cNvCxnSpPr/>
          <p:nvPr/>
        </p:nvCxnSpPr>
        <p:spPr>
          <a:xfrm flipH="1">
            <a:off x="4497569" y="1935056"/>
            <a:ext cx="9806" cy="33843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87"/>
          <p:cNvCxnSpPr/>
          <p:nvPr/>
        </p:nvCxnSpPr>
        <p:spPr>
          <a:xfrm flipH="1">
            <a:off x="6660232" y="1935056"/>
            <a:ext cx="7383" cy="33843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690951" y="4097058"/>
            <a:ext cx="1210962" cy="4225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Hans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特征变换</a:t>
            </a:r>
            <a:endParaRPr lang="zh-Hans" altLang="en-US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779183" y="4095296"/>
            <a:ext cx="1251131" cy="4225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Hans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</a:t>
            </a:r>
            <a:endParaRPr lang="zh-Hans" altLang="en-US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972209" y="4095296"/>
            <a:ext cx="1210962" cy="4225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Hans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频繁模式</a:t>
            </a:r>
            <a:endParaRPr lang="zh-Hans" altLang="en-US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7112837" y="4095296"/>
            <a:ext cx="1210962" cy="4225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Hans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数理统计</a:t>
            </a:r>
            <a:endParaRPr lang="zh-Hans" altLang="en-US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96"/>
          <p:cNvSpPr txBox="1"/>
          <p:nvPr/>
        </p:nvSpPr>
        <p:spPr>
          <a:xfrm>
            <a:off x="467544" y="4735582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Hans" sz="1400" dirty="0" smtClean="0"/>
              <a:t>PCA</a:t>
            </a:r>
            <a:endParaRPr kumimoji="1" lang="zh-Hans" altLang="en-US" sz="1400" dirty="0"/>
          </a:p>
        </p:txBody>
      </p:sp>
      <p:sp>
        <p:nvSpPr>
          <p:cNvPr id="20" name="文本框 97"/>
          <p:cNvSpPr txBox="1"/>
          <p:nvPr/>
        </p:nvSpPr>
        <p:spPr>
          <a:xfrm>
            <a:off x="2627783" y="4735582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Hans" sz="1400" dirty="0" smtClean="0"/>
              <a:t>LDA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Hans" sz="1400" dirty="0" smtClean="0"/>
              <a:t>Word2Vec</a:t>
            </a:r>
            <a:endParaRPr kumimoji="1" lang="zh-Hans" altLang="en-US" sz="1400" dirty="0"/>
          </a:p>
        </p:txBody>
      </p:sp>
      <p:sp>
        <p:nvSpPr>
          <p:cNvPr id="21" name="文本框 98"/>
          <p:cNvSpPr txBox="1"/>
          <p:nvPr/>
        </p:nvSpPr>
        <p:spPr>
          <a:xfrm>
            <a:off x="4646976" y="4735582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Hans" sz="1400" dirty="0" err="1" smtClean="0"/>
              <a:t>FPGrowth</a:t>
            </a:r>
            <a:endParaRPr kumimoji="1" lang="en-US" altLang="zh-Hans" sz="1400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Hans" sz="1400" dirty="0" smtClean="0"/>
              <a:t>BIDE</a:t>
            </a:r>
            <a:endParaRPr kumimoji="1" lang="zh-Hans" altLang="en-US" sz="1400" dirty="0"/>
          </a:p>
        </p:txBody>
      </p:sp>
      <p:sp>
        <p:nvSpPr>
          <p:cNvPr id="22" name="文本框 99"/>
          <p:cNvSpPr txBox="1"/>
          <p:nvPr/>
        </p:nvSpPr>
        <p:spPr>
          <a:xfrm>
            <a:off x="6782214" y="4735582"/>
            <a:ext cx="2117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Hans" sz="1400" dirty="0" smtClean="0"/>
              <a:t>Correlation Analysis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Hans" sz="1400" dirty="0" smtClean="0"/>
              <a:t>Distribution  Statistics</a:t>
            </a:r>
            <a:endParaRPr kumimoji="1" lang="zh-Hans" altLang="en-US" sz="1400" dirty="0"/>
          </a:p>
        </p:txBody>
      </p:sp>
      <p:sp>
        <p:nvSpPr>
          <p:cNvPr id="23" name="文本框 1"/>
          <p:cNvSpPr txBox="1"/>
          <p:nvPr/>
        </p:nvSpPr>
        <p:spPr>
          <a:xfrm>
            <a:off x="1901913" y="5535456"/>
            <a:ext cx="488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Hans" altLang="en-US" dirty="0" smtClean="0">
                <a:solidFill>
                  <a:schemeClr val="accent1"/>
                </a:solidFill>
                <a:latin typeface="微软雅黑" charset="0"/>
                <a:ea typeface="微软雅黑" charset="0"/>
                <a:cs typeface="微软雅黑" charset="0"/>
              </a:rPr>
              <a:t>基于</a:t>
            </a:r>
            <a:r>
              <a:rPr kumimoji="1" lang="en-US" altLang="zh-Hans" dirty="0" smtClean="0">
                <a:solidFill>
                  <a:schemeClr val="accent1"/>
                </a:solidFill>
                <a:latin typeface="微软雅黑" charset="0"/>
                <a:ea typeface="微软雅黑" charset="0"/>
                <a:cs typeface="微软雅黑" charset="0"/>
              </a:rPr>
              <a:t>Spark</a:t>
            </a:r>
            <a:r>
              <a:rPr kumimoji="1" lang="zh-Hans" altLang="en-US" dirty="0" smtClean="0">
                <a:solidFill>
                  <a:schemeClr val="accent1"/>
                </a:solidFill>
                <a:latin typeface="微软雅黑" charset="0"/>
                <a:ea typeface="微软雅黑" charset="0"/>
                <a:cs typeface="微软雅黑" charset="0"/>
              </a:rPr>
              <a:t>的并行化算法</a:t>
            </a:r>
            <a:endParaRPr kumimoji="1" lang="zh-Hans" altLang="en-US" dirty="0">
              <a:solidFill>
                <a:schemeClr val="accent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新一代</a:t>
            </a:r>
            <a:r>
              <a:rPr lang="en-US" altLang="zh-CN" dirty="0" smtClean="0"/>
              <a:t>BI</a:t>
            </a:r>
            <a:endParaRPr lang="zh-CN" altLang="en-US" dirty="0"/>
          </a:p>
        </p:txBody>
      </p:sp>
      <p:pic>
        <p:nvPicPr>
          <p:cNvPr id="4" name="图片 3" descr="olap-cub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768158"/>
            <a:ext cx="5013960" cy="4618121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309360" y="2507557"/>
            <a:ext cx="2606040" cy="1271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kumimoji="1" lang="en-US" altLang="zh-Hans" dirty="0" smtClean="0">
                <a:latin typeface="GulimChe" pitchFamily="49" charset="-127"/>
                <a:ea typeface="GulimChe" pitchFamily="49" charset="-127"/>
              </a:rPr>
              <a:t>OLAP CUBE</a:t>
            </a:r>
            <a:r>
              <a:rPr kumimoji="1" lang="zh-CN" altLang="en-US" dirty="0" smtClean="0">
                <a:latin typeface="GulimChe" pitchFamily="49" charset="-127"/>
                <a:ea typeface="GulimChe" pitchFamily="49" charset="-127"/>
              </a:rPr>
              <a:t>？</a:t>
            </a:r>
            <a:endParaRPr kumimoji="1" lang="zh-Hans" altLang="en-US" dirty="0" smtClean="0">
              <a:latin typeface="GulimChe" pitchFamily="49" charset="-127"/>
              <a:ea typeface="GulimChe" pitchFamily="49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新一代</a:t>
            </a:r>
            <a:r>
              <a:rPr lang="en-US" altLang="zh-CN" dirty="0" smtClean="0"/>
              <a:t>BI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一站式的意义</a:t>
            </a:r>
            <a:r>
              <a:rPr lang="en-US" altLang="zh-CN" dirty="0" smtClean="0"/>
              <a:t>——DATA GRAVITY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要考虑到复杂分析可能</a:t>
            </a:r>
            <a:r>
              <a:rPr lang="en-US" altLang="zh-CN" dirty="0" smtClean="0"/>
              <a:t>——OLMP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分布式的痛永远在单点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最大限度去中心化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新一代</a:t>
            </a:r>
            <a:r>
              <a:rPr lang="en-US" altLang="zh-CN" dirty="0" smtClean="0"/>
              <a:t>BI</a:t>
            </a:r>
            <a:endParaRPr lang="zh-CN" altLang="en-US" dirty="0"/>
          </a:p>
        </p:txBody>
      </p:sp>
      <p:pic>
        <p:nvPicPr>
          <p:cNvPr id="7" name="图片 6" descr="2014-07-spark-cass-cach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771650"/>
            <a:ext cx="5455920" cy="4091940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6309360" y="2507557"/>
            <a:ext cx="2606040" cy="127196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kumimoji="1" lang="en-US" altLang="zh-Hans" dirty="0" smtClean="0">
                <a:latin typeface="GulimChe" pitchFamily="49" charset="-127"/>
                <a:ea typeface="GulimChe" pitchFamily="49" charset="-127"/>
              </a:rPr>
              <a:t>DATASTAX</a:t>
            </a:r>
          </a:p>
          <a:p>
            <a:pPr>
              <a:lnSpc>
                <a:spcPct val="150000"/>
              </a:lnSpc>
              <a:buNone/>
            </a:pPr>
            <a:r>
              <a:rPr kumimoji="1" lang="en-US" altLang="zh-Hans" dirty="0" err="1" smtClean="0">
                <a:latin typeface="GulimChe" pitchFamily="49" charset="-127"/>
                <a:ea typeface="GulimChe" pitchFamily="49" charset="-127"/>
              </a:rPr>
              <a:t>Stratio</a:t>
            </a:r>
            <a:endParaRPr kumimoji="1" lang="zh-Hans" altLang="en-US" dirty="0" smtClean="0">
              <a:latin typeface="GulimChe" pitchFamily="49" charset="-127"/>
              <a:ea typeface="GulimChe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3440" y="5836920"/>
            <a:ext cx="7969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http://velvia.github.io/presentations/cassandra-spark-olap-2014/index.html#/25/2</a:t>
            </a:r>
            <a:endParaRPr lang="zh-CN" alt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新一代</a:t>
            </a:r>
            <a:r>
              <a:rPr lang="en-US" altLang="zh-CN" dirty="0" smtClean="0"/>
              <a:t>BI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GDELT dataset, 117 million rows, 57 columns, ~50GB</a:t>
            </a:r>
          </a:p>
          <a:p>
            <a:r>
              <a:rPr lang="en-US" altLang="zh-CN" dirty="0" smtClean="0"/>
              <a:t>Spark 1.0.2, AWS 8 x c3.xlarge, cached in memory</a:t>
            </a:r>
          </a:p>
          <a:p>
            <a:r>
              <a:rPr lang="en-US" altLang="zh-CN" dirty="0" err="1" smtClean="0"/>
              <a:t>Adhoc</a:t>
            </a:r>
            <a:r>
              <a:rPr lang="en-US" altLang="zh-CN" dirty="0" smtClean="0"/>
              <a:t> </a:t>
            </a:r>
            <a:r>
              <a:rPr lang="zh-CN" altLang="en-US" dirty="0" smtClean="0"/>
              <a:t>：</a:t>
            </a:r>
            <a:r>
              <a:rPr lang="en-US" altLang="zh-CN" dirty="0" smtClean="0"/>
              <a:t>				0.49</a:t>
            </a:r>
          </a:p>
          <a:p>
            <a:r>
              <a:rPr lang="en-US" altLang="zh-CN" dirty="0" smtClean="0"/>
              <a:t>TOP K</a:t>
            </a:r>
            <a:r>
              <a:rPr lang="zh-CN" altLang="en-US" dirty="0" smtClean="0"/>
              <a:t>：</a:t>
            </a:r>
            <a:r>
              <a:rPr lang="en-US" altLang="zh-CN" dirty="0" smtClean="0"/>
              <a:t>				1.51</a:t>
            </a:r>
          </a:p>
          <a:p>
            <a:r>
              <a:rPr lang="en-US" altLang="zh-CN" dirty="0" smtClean="0"/>
              <a:t>TOP Group By</a:t>
            </a:r>
            <a:r>
              <a:rPr lang="zh-CN" altLang="en-US" dirty="0" smtClean="0"/>
              <a:t>：</a:t>
            </a:r>
            <a:r>
              <a:rPr lang="en-US" altLang="zh-CN" dirty="0" smtClean="0"/>
              <a:t>	2.69</a:t>
            </a:r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http://velvia.github.io/presentations/cassandra-spark-olap-2014/index.html#/25/2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3491682089"/>
              </p:ext>
            </p:extLst>
          </p:nvPr>
        </p:nvGraphicFramePr>
        <p:xfrm>
          <a:off x="930166" y="2066319"/>
          <a:ext cx="7204842" cy="3620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730009014"/>
              </p:ext>
            </p:extLst>
          </p:nvPr>
        </p:nvGraphicFramePr>
        <p:xfrm>
          <a:off x="930166" y="2066319"/>
          <a:ext cx="7204842" cy="3620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商圈聚类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04637"/>
            <a:ext cx="4931411" cy="3241995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5569768" y="2004637"/>
            <a:ext cx="3024336" cy="37092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Hans" altLang="en-US" sz="1600" dirty="0" smtClean="0"/>
              <a:t>通过商户的地理坐标，将全国所有城市中的商户聚集成商圈</a:t>
            </a:r>
          </a:p>
          <a:p>
            <a:pPr>
              <a:lnSpc>
                <a:spcPct val="150000"/>
              </a:lnSpc>
            </a:pPr>
            <a:r>
              <a:rPr kumimoji="1" lang="zh-Hans" altLang="en-US" sz="1600" dirty="0" smtClean="0"/>
              <a:t>使用</a:t>
            </a:r>
            <a:r>
              <a:rPr kumimoji="1" lang="en-US" altLang="zh-Hans" sz="1600" dirty="0" err="1" smtClean="0"/>
              <a:t>DBScan</a:t>
            </a:r>
            <a:r>
              <a:rPr kumimoji="1" lang="zh-Hans" altLang="en-US" sz="1600" dirty="0" smtClean="0"/>
              <a:t>算法进行商圈聚类</a:t>
            </a:r>
            <a:endParaRPr kumimoji="1" lang="zh-Hans" altLang="en-US" sz="1400" dirty="0"/>
          </a:p>
          <a:p>
            <a:pPr>
              <a:lnSpc>
                <a:spcPct val="150000"/>
              </a:lnSpc>
            </a:pPr>
            <a:r>
              <a:rPr kumimoji="1" lang="zh-Hans" altLang="en-US" sz="1600" dirty="0" smtClean="0"/>
              <a:t>成功的将全国</a:t>
            </a:r>
            <a:r>
              <a:rPr kumimoji="1" lang="en-US" altLang="zh-Hans" sz="1600" dirty="0" smtClean="0"/>
              <a:t>300</a:t>
            </a:r>
            <a:r>
              <a:rPr kumimoji="1" lang="zh-Hans" altLang="en-US" sz="1600" dirty="0" smtClean="0"/>
              <a:t>个城市中的商户聚集成商圈，发现了很多人工未能标注的商圈。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消费预测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09" y="2572224"/>
            <a:ext cx="5074487" cy="2520280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5402169" y="2085761"/>
            <a:ext cx="3498530" cy="3709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zh-Han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通过用户的行为数据，对用户未来消费行为进行预测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zh-Han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使用基于概率转移矩阵的自定义算法对用户消费行为进行预测</a:t>
            </a:r>
            <a:endParaRPr kumimoji="1" lang="zh-Hans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zh-Han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预测结果包括：</a:t>
            </a: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1" lang="zh-Han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消费的商户</a:t>
            </a: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1" lang="zh-Han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消费次数</a:t>
            </a: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1" lang="zh-Han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消费平均金额</a:t>
            </a: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1" lang="zh-Han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消费时间属性</a:t>
            </a:r>
            <a:endParaRPr kumimoji="1" lang="zh-Hans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815851755"/>
              </p:ext>
            </p:extLst>
          </p:nvPr>
        </p:nvGraphicFramePr>
        <p:xfrm>
          <a:off x="-749962" y="1989009"/>
          <a:ext cx="11024493" cy="3916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02177" y="-387424"/>
            <a:ext cx="9446177" cy="7268345"/>
          </a:xfrm>
          <a:prstGeom prst="rect">
            <a:avLst/>
          </a:prstGeom>
        </p:spPr>
      </p:pic>
      <p:sp>
        <p:nvSpPr>
          <p:cNvPr id="9" name="TextBox 8">
            <a:hlinkClick r:id="rId4"/>
          </p:cNvPr>
          <p:cNvSpPr txBox="1"/>
          <p:nvPr/>
        </p:nvSpPr>
        <p:spPr>
          <a:xfrm>
            <a:off x="5652120" y="3068960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@</a:t>
            </a:r>
            <a:r>
              <a:rPr lang="zh-CN" altLang="en-US" dirty="0" smtClean="0"/>
              <a:t>明略数据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76256" y="2996952"/>
            <a:ext cx="596467" cy="5040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52320" y="30689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明略数据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8064" y="2996953"/>
            <a:ext cx="53058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6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我们是谁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718"/>
            <a:ext cx="9144000" cy="316764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428461" y="2227415"/>
            <a:ext cx="4715539" cy="1341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40000"/>
              </a:lnSpc>
              <a:buClr>
                <a:schemeClr val="accent3"/>
              </a:buClr>
              <a:buSzPct val="100000"/>
            </a:pPr>
            <a:endParaRPr lang="en-US" altLang="zh-CN" sz="1600" dirty="0">
              <a:solidFill>
                <a:schemeClr val="bg1"/>
              </a:solidFill>
              <a:latin typeface="Lantinghei SC Extralight"/>
              <a:ea typeface="Lantinghei SC Extralight"/>
              <a:cs typeface="Lantinghei SC Extralight"/>
              <a:sym typeface="Lantinghei SC Extralight"/>
            </a:endParaRPr>
          </a:p>
          <a:p>
            <a:pPr marL="117385" indent="-117385">
              <a:lnSpc>
                <a:spcPct val="140000"/>
              </a:lnSpc>
              <a:buClr>
                <a:schemeClr val="accent3"/>
              </a:buClr>
              <a:buSzPct val="100000"/>
              <a:buFontTx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/>
                <a:sym typeface="Lantinghei SC Extralight"/>
              </a:rPr>
              <a:t>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/>
                <a:sym typeface="Lantinghei SC Extralight"/>
              </a:rPr>
              <a:t>成立仅一年，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/>
                <a:sym typeface="Lantinghei SC Extralight"/>
              </a:rPr>
              <a:t>66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/>
                <a:sym typeface="Lantinghei SC Extralight"/>
              </a:rPr>
              <a:t>人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Extralight"/>
              <a:sym typeface="Lantinghei SC Extralight"/>
            </a:endParaRPr>
          </a:p>
          <a:p>
            <a:pPr marL="117385" indent="-117385">
              <a:lnSpc>
                <a:spcPct val="140000"/>
              </a:lnSpc>
              <a:buClr>
                <a:schemeClr val="accent3"/>
              </a:buClr>
              <a:buSzPct val="100000"/>
              <a:buFontTx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/>
                <a:sym typeface="Lantinghei SC Extralight"/>
              </a:rPr>
              <a:t> 大数据平台，挖掘平台，数据工厂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Extralight"/>
              <a:sym typeface="Lantinghei SC Extralight"/>
            </a:endParaRPr>
          </a:p>
          <a:p>
            <a:pPr marL="117385" indent="-117385">
              <a:lnSpc>
                <a:spcPct val="140000"/>
              </a:lnSpc>
              <a:buClr>
                <a:schemeClr val="accent3"/>
              </a:buClr>
              <a:buSzPct val="100000"/>
              <a:buFontTx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/>
                <a:sym typeface="Lantinghei SC Extralight"/>
              </a:rPr>
              <a:t> 国美，苏宁，北京台，银联，地税，邮储银行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/>
                <a:sym typeface="Lantinghei SC Extralight"/>
              </a:rPr>
              <a:t>…</a:t>
            </a:r>
          </a:p>
        </p:txBody>
      </p:sp>
      <p:sp>
        <p:nvSpPr>
          <p:cNvPr id="8" name="矩形 7"/>
          <p:cNvSpPr/>
          <p:nvPr/>
        </p:nvSpPr>
        <p:spPr>
          <a:xfrm>
            <a:off x="750153" y="6031852"/>
            <a:ext cx="7870190" cy="379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SzPct val="100000"/>
            </a:pPr>
            <a:r>
              <a:rPr lang="zh-CN" altLang="en-US" sz="1600" b="1" dirty="0" smtClean="0">
                <a:solidFill>
                  <a:srgbClr val="6D79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/>
                <a:sym typeface="Lantinghei SC Extralight"/>
              </a:rPr>
              <a:t>提供</a:t>
            </a:r>
            <a:r>
              <a:rPr lang="zh-CN" altLang="en-US" sz="1600" b="1" dirty="0">
                <a:solidFill>
                  <a:srgbClr val="6D79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/>
                <a:sym typeface="Lantinghei SC Extralight"/>
              </a:rPr>
              <a:t>全行业的大数据整体解决方案，</a:t>
            </a:r>
            <a:r>
              <a:rPr lang="zh-CN" altLang="en-US" sz="1600" b="1" dirty="0" smtClean="0">
                <a:solidFill>
                  <a:srgbClr val="6D79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/>
                <a:sym typeface="Lantinghei SC Extralight"/>
              </a:rPr>
              <a:t>重点覆盖政府</a:t>
            </a:r>
            <a:r>
              <a:rPr lang="zh-CN" altLang="en-US" sz="1600" b="1" dirty="0">
                <a:solidFill>
                  <a:srgbClr val="6D79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/>
                <a:sym typeface="Lantinghei SC Extralight"/>
              </a:rPr>
              <a:t>、金融</a:t>
            </a:r>
            <a:r>
              <a:rPr lang="zh-CN" altLang="en-US" sz="1600" b="1" dirty="0" smtClean="0">
                <a:solidFill>
                  <a:srgbClr val="6D79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/>
                <a:sym typeface="Lantinghei SC Extralight"/>
              </a:rPr>
              <a:t>、通信和</a:t>
            </a:r>
            <a:r>
              <a:rPr lang="zh-CN" altLang="en-US" sz="1600" b="1" dirty="0">
                <a:solidFill>
                  <a:srgbClr val="6D79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/>
                <a:sym typeface="Lantinghei SC Extralight"/>
              </a:rPr>
              <a:t>零售四大支柱产业 </a:t>
            </a:r>
            <a:endParaRPr lang="en-US" altLang="zh-CN" sz="1600" b="1" dirty="0">
              <a:solidFill>
                <a:srgbClr val="6D79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Extralight"/>
              <a:sym typeface="Lantinghei SC Extraligh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02026" y="2034144"/>
            <a:ext cx="3935022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buSzPct val="100000"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Extralight"/>
                <a:sym typeface="Lantinghei SC Extralight"/>
              </a:rPr>
              <a:t>北京明略软件系统有限公司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Extralight"/>
              <a:sym typeface="Lantinghei SC Extraligh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5474" y="5171185"/>
            <a:ext cx="594993" cy="62152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378" y="5188223"/>
            <a:ext cx="618234" cy="549090"/>
          </a:xfrm>
          <a:prstGeom prst="rect">
            <a:avLst/>
          </a:prstGeom>
        </p:spPr>
      </p:pic>
      <p:pic>
        <p:nvPicPr>
          <p:cNvPr id="12" name="图片 11" descr="12-02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05798"/>
            <a:ext cx="4469734" cy="41869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8314" y="5173064"/>
            <a:ext cx="655628" cy="6253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6124" y="5233275"/>
            <a:ext cx="632889" cy="5040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6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20" y="1570816"/>
            <a:ext cx="4345159" cy="2896773"/>
          </a:xfrm>
          <a:prstGeom prst="rect">
            <a:avLst/>
          </a:prstGeom>
        </p:spPr>
      </p:pic>
      <p:pic>
        <p:nvPicPr>
          <p:cNvPr id="5" name="图片 4" descr="9_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280" y="3360151"/>
            <a:ext cx="4207999" cy="2805332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理想和现实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期望到达</a:t>
            </a:r>
            <a:endParaRPr lang="zh-CN" altLang="en-US" dirty="0"/>
          </a:p>
        </p:txBody>
      </p:sp>
      <p:pic>
        <p:nvPicPr>
          <p:cNvPr id="5" name="图片 4" descr="Climbing-the-Knowledge-Pyramid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712" y="1830557"/>
            <a:ext cx="6359719" cy="3651870"/>
          </a:xfrm>
          <a:prstGeom prst="rect">
            <a:avLst/>
          </a:prstGeom>
        </p:spPr>
      </p:pic>
      <p:sp>
        <p:nvSpPr>
          <p:cNvPr id="6" name="文本框 9"/>
          <p:cNvSpPr txBox="1"/>
          <p:nvPr/>
        </p:nvSpPr>
        <p:spPr>
          <a:xfrm>
            <a:off x="323528" y="5726053"/>
            <a:ext cx="8064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Hans" altLang="en-US" sz="2000" b="1" dirty="0" smtClean="0">
                <a:solidFill>
                  <a:schemeClr val="tx2"/>
                </a:solidFill>
                <a:latin typeface="微软雅黑" charset="0"/>
                <a:ea typeface="微软雅黑" charset="0"/>
                <a:cs typeface="微软雅黑" charset="0"/>
              </a:rPr>
              <a:t>大数据的</a:t>
            </a:r>
            <a:r>
              <a:rPr kumimoji="1" lang="zh-Hans" altLang="en-US" sz="2000" b="1" dirty="0" smtClean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核心价值</a:t>
            </a:r>
            <a:r>
              <a:rPr kumimoji="1" lang="zh-Hans" altLang="en-US" sz="2000" b="1" dirty="0" smtClean="0">
                <a:solidFill>
                  <a:schemeClr val="tx2"/>
                </a:solidFill>
                <a:latin typeface="微软雅黑" charset="0"/>
                <a:ea typeface="微软雅黑" charset="0"/>
                <a:cs typeface="微软雅黑" charset="0"/>
              </a:rPr>
              <a:t>在于：</a:t>
            </a:r>
            <a:r>
              <a:rPr kumimoji="1" lang="zh-Hans" altLang="en-US" sz="2000" b="1" dirty="0" smtClean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挖掘</a:t>
            </a:r>
            <a:r>
              <a:rPr kumimoji="1" lang="zh-Hans" altLang="en-US" sz="2000" b="1" dirty="0" smtClean="0">
                <a:solidFill>
                  <a:schemeClr val="tx2"/>
                </a:solidFill>
                <a:latin typeface="微软雅黑" charset="0"/>
                <a:ea typeface="微软雅黑" charset="0"/>
                <a:cs typeface="微软雅黑" charset="0"/>
              </a:rPr>
              <a:t>隐藏在大数据背后的</a:t>
            </a:r>
            <a:r>
              <a:rPr kumimoji="1" lang="zh-Hans" altLang="en-US" sz="2000" b="1" dirty="0" smtClean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知识</a:t>
            </a:r>
            <a:endParaRPr kumimoji="1" lang="zh-Hans" altLang="en-US" sz="2000" b="1" dirty="0">
              <a:solidFill>
                <a:srgbClr val="FF000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1622859950"/>
              </p:ext>
            </p:extLst>
          </p:nvPr>
        </p:nvGraphicFramePr>
        <p:xfrm>
          <a:off x="930166" y="2066319"/>
          <a:ext cx="7204842" cy="3620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信心爆棚的进击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24600" y="2011680"/>
            <a:ext cx="2362200" cy="4114483"/>
          </a:xfrm>
        </p:spPr>
        <p:txBody>
          <a:bodyPr/>
          <a:lstStyle/>
          <a:p>
            <a:r>
              <a:rPr lang="en-US" altLang="zh-CN" dirty="0" err="1" smtClean="0"/>
              <a:t>Hadoop</a:t>
            </a:r>
            <a:endParaRPr lang="en-US" altLang="zh-CN" dirty="0" smtClean="0"/>
          </a:p>
          <a:p>
            <a:r>
              <a:rPr lang="en-US" altLang="zh-CN" dirty="0" err="1" smtClean="0"/>
              <a:t>HBase</a:t>
            </a:r>
            <a:endParaRPr lang="en-US" altLang="zh-CN" dirty="0" smtClean="0"/>
          </a:p>
          <a:p>
            <a:r>
              <a:rPr lang="en-US" altLang="zh-CN" dirty="0" smtClean="0"/>
              <a:t>Spark</a:t>
            </a:r>
          </a:p>
          <a:p>
            <a:r>
              <a:rPr lang="en-US" altLang="zh-CN" dirty="0" smtClean="0"/>
              <a:t>Storm</a:t>
            </a:r>
          </a:p>
          <a:p>
            <a:r>
              <a:rPr lang="en-US" altLang="zh-CN" dirty="0" smtClean="0"/>
              <a:t>Impala</a:t>
            </a:r>
          </a:p>
          <a:p>
            <a:r>
              <a:rPr lang="en-US" altLang="zh-CN" dirty="0" smtClean="0"/>
              <a:t>ML</a:t>
            </a:r>
          </a:p>
          <a:p>
            <a:endParaRPr lang="zh-CN" altLang="en-US" dirty="0"/>
          </a:p>
        </p:txBody>
      </p:sp>
      <p:pic>
        <p:nvPicPr>
          <p:cNvPr id="4" name="图片 3" descr="13-01-04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11680"/>
            <a:ext cx="5867400" cy="391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很快感受到森森的恶意</a:t>
            </a:r>
            <a:endParaRPr lang="zh-CN" altLang="en-US" dirty="0"/>
          </a:p>
        </p:txBody>
      </p:sp>
      <p:pic>
        <p:nvPicPr>
          <p:cNvPr id="5" name="图片 4" descr="55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069" y="1820009"/>
            <a:ext cx="6621517" cy="44143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</TotalTime>
  <Words>1356</Words>
  <Application>Microsoft Office PowerPoint</Application>
  <PresentationFormat>全屏显示(4:3)</PresentationFormat>
  <Paragraphs>256</Paragraphs>
  <Slides>34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5" baseType="lpstr">
      <vt:lpstr>自定义设计</vt:lpstr>
      <vt:lpstr>PowerPoint 演示文稿</vt:lpstr>
      <vt:lpstr>从“被虐”到“落地”—— 明略大数据产品演进实践</vt:lpstr>
      <vt:lpstr>目录</vt:lpstr>
      <vt:lpstr>我们是谁</vt:lpstr>
      <vt:lpstr>理想和现实</vt:lpstr>
      <vt:lpstr>期望到达</vt:lpstr>
      <vt:lpstr>目录</vt:lpstr>
      <vt:lpstr>信心爆棚的进击</vt:lpstr>
      <vt:lpstr>很快感受到森森的恶意</vt:lpstr>
      <vt:lpstr>丰富的数据源</vt:lpstr>
      <vt:lpstr>权力的游戏</vt:lpstr>
      <vt:lpstr>性能</vt:lpstr>
      <vt:lpstr>更要命的问题——大数据？？</vt:lpstr>
      <vt:lpstr>问题定义</vt:lpstr>
      <vt:lpstr>目录</vt:lpstr>
      <vt:lpstr>明略总体思路</vt:lpstr>
      <vt:lpstr>核心产品组件</vt:lpstr>
      <vt:lpstr>明略Data ONE</vt:lpstr>
      <vt:lpstr>Data ONE系统架构</vt:lpstr>
      <vt:lpstr>明略Acre</vt:lpstr>
      <vt:lpstr>Acre——系统架构</vt:lpstr>
      <vt:lpstr>明略Data Insight</vt:lpstr>
      <vt:lpstr>DI——系统架构</vt:lpstr>
      <vt:lpstr>DI——DSL支持</vt:lpstr>
      <vt:lpstr>DI——算法列表</vt:lpstr>
      <vt:lpstr>新一代BI</vt:lpstr>
      <vt:lpstr>新一代BI</vt:lpstr>
      <vt:lpstr>新一代BI</vt:lpstr>
      <vt:lpstr>新一代BI</vt:lpstr>
      <vt:lpstr>目录</vt:lpstr>
      <vt:lpstr>案例——商圈聚类</vt:lpstr>
      <vt:lpstr>案例——消费预测</vt:lpstr>
      <vt:lpstr>总结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dido du</dc:creator>
  <cp:lastModifiedBy>supertool</cp:lastModifiedBy>
  <cp:revision>126</cp:revision>
  <dcterms:created xsi:type="dcterms:W3CDTF">2014-03-12T03:26:46Z</dcterms:created>
  <dcterms:modified xsi:type="dcterms:W3CDTF">2015-04-22T03:55:34Z</dcterms:modified>
</cp:coreProperties>
</file>